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8" r:id="rId2"/>
  </p:sldMasterIdLst>
  <p:notesMasterIdLst>
    <p:notesMasterId r:id="rId16"/>
  </p:notesMasterIdLst>
  <p:handoutMasterIdLst>
    <p:handoutMasterId r:id="rId17"/>
  </p:handoutMasterIdLst>
  <p:sldIdLst>
    <p:sldId id="286" r:id="rId3"/>
    <p:sldId id="391" r:id="rId4"/>
    <p:sldId id="408" r:id="rId5"/>
    <p:sldId id="396" r:id="rId6"/>
    <p:sldId id="397" r:id="rId7"/>
    <p:sldId id="400" r:id="rId8"/>
    <p:sldId id="399" r:id="rId9"/>
    <p:sldId id="398" r:id="rId10"/>
    <p:sldId id="401" r:id="rId11"/>
    <p:sldId id="402" r:id="rId12"/>
    <p:sldId id="404" r:id="rId13"/>
    <p:sldId id="405" r:id="rId14"/>
    <p:sldId id="403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60E"/>
    <a:srgbClr val="005A84"/>
    <a:srgbClr val="8C9971"/>
    <a:srgbClr val="FFFF00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85613" autoAdjust="0"/>
  </p:normalViewPr>
  <p:slideViewPr>
    <p:cSldViewPr>
      <p:cViewPr varScale="1">
        <p:scale>
          <a:sx n="100" d="100"/>
          <a:sy n="100" d="100"/>
        </p:scale>
        <p:origin x="18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E4C4A-0EC3-4804-B4F5-5BCE6F86BE3C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0FB5C54-05E6-42F2-9225-2AB778EA2CE5}">
      <dgm:prSet phldrT="[Text]"/>
      <dgm:spPr/>
      <dgm:t>
        <a:bodyPr/>
        <a:lstStyle/>
        <a:p>
          <a:r>
            <a:rPr lang="en-US" dirty="0" smtClean="0"/>
            <a:t>Title 14 CFR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 107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825FE0-1E2C-4315-B648-0DF022F0F478}" type="parTrans" cxnId="{F5C0217C-2525-4087-AAE6-E0330DD4D269}">
      <dgm:prSet/>
      <dgm:spPr/>
      <dgm:t>
        <a:bodyPr/>
        <a:lstStyle/>
        <a:p>
          <a:endParaRPr lang="en-US"/>
        </a:p>
      </dgm:t>
    </dgm:pt>
    <dgm:pt modelId="{DBA4BDD0-AFCE-4A74-9B4C-194D20817415}" type="sibTrans" cxnId="{F5C0217C-2525-4087-AAE6-E0330DD4D269}">
      <dgm:prSet/>
      <dgm:spPr/>
      <dgm:t>
        <a:bodyPr/>
        <a:lstStyle/>
        <a:p>
          <a:endParaRPr lang="en-US"/>
        </a:p>
      </dgm:t>
    </dgm:pt>
    <dgm:pt modelId="{291838F1-A99A-4006-BBC0-F0C76ACB73EB}">
      <dgm:prSet phldrT="[Text]"/>
      <dgm:spPr/>
      <dgm:t>
        <a:bodyPr/>
        <a:lstStyle/>
        <a:p>
          <a:r>
            <a:rPr lang="en-US" dirty="0" smtClean="0"/>
            <a:t>FAA Standard for Commercial UAS operations</a:t>
          </a:r>
          <a:endParaRPr lang="en-US" dirty="0"/>
        </a:p>
      </dgm:t>
    </dgm:pt>
    <dgm:pt modelId="{EF0AC44E-5E3C-4A67-9B92-F38835926319}" type="parTrans" cxnId="{16C8BCC0-1375-4091-A2C5-08FC5E5A86FD}">
      <dgm:prSet/>
      <dgm:spPr/>
      <dgm:t>
        <a:bodyPr/>
        <a:lstStyle/>
        <a:p>
          <a:endParaRPr lang="en-US"/>
        </a:p>
      </dgm:t>
    </dgm:pt>
    <dgm:pt modelId="{78D72CC8-FC29-4BC8-BA22-5A55B0B27E96}" type="sibTrans" cxnId="{16C8BCC0-1375-4091-A2C5-08FC5E5A86FD}">
      <dgm:prSet/>
      <dgm:spPr/>
      <dgm:t>
        <a:bodyPr/>
        <a:lstStyle/>
        <a:p>
          <a:endParaRPr lang="en-US"/>
        </a:p>
      </dgm:t>
    </dgm:pt>
    <dgm:pt modelId="{BB465FE8-892D-43BC-912B-5920459B7644}">
      <dgm:prSet phldrT="[Text]"/>
      <dgm:spPr/>
      <dgm:t>
        <a:bodyPr/>
        <a:lstStyle/>
        <a:p>
          <a:r>
            <a:rPr lang="en-US" dirty="0" smtClean="0"/>
            <a:t>Public CoA</a:t>
          </a:r>
          <a:endParaRPr lang="en-US" dirty="0"/>
        </a:p>
      </dgm:t>
    </dgm:pt>
    <dgm:pt modelId="{7318F4FC-4217-4252-A79C-B86D91EE5FAC}" type="parTrans" cxnId="{78C02F17-20A2-4774-82C0-ACC49F0A9A3F}">
      <dgm:prSet/>
      <dgm:spPr/>
      <dgm:t>
        <a:bodyPr/>
        <a:lstStyle/>
        <a:p>
          <a:endParaRPr lang="en-US"/>
        </a:p>
      </dgm:t>
    </dgm:pt>
    <dgm:pt modelId="{0B8B034C-F36F-482F-9A29-B0B7D403A4DC}" type="sibTrans" cxnId="{78C02F17-20A2-4774-82C0-ACC49F0A9A3F}">
      <dgm:prSet/>
      <dgm:spPr/>
      <dgm:t>
        <a:bodyPr/>
        <a:lstStyle/>
        <a:p>
          <a:endParaRPr lang="en-US"/>
        </a:p>
      </dgm:t>
    </dgm:pt>
    <dgm:pt modelId="{D8A522C9-CEE7-4686-B30B-CA3421473F9E}">
      <dgm:prSet phldrT="[Text]"/>
      <dgm:spPr/>
      <dgm:t>
        <a:bodyPr/>
        <a:lstStyle/>
        <a:p>
          <a:r>
            <a:rPr lang="en-US" dirty="0" smtClean="0"/>
            <a:t>Addresses restrictions under Part 107 (Part 137 and Airworthiness Certification)</a:t>
          </a:r>
          <a:endParaRPr lang="en-US" dirty="0"/>
        </a:p>
      </dgm:t>
    </dgm:pt>
    <dgm:pt modelId="{D565BB7E-D307-4898-AEE4-084FBB99C2E3}" type="parTrans" cxnId="{0AD780FB-31C3-4C9D-A3CC-D05B2A77BB1D}">
      <dgm:prSet/>
      <dgm:spPr/>
      <dgm:t>
        <a:bodyPr/>
        <a:lstStyle/>
        <a:p>
          <a:endParaRPr lang="en-US"/>
        </a:p>
      </dgm:t>
    </dgm:pt>
    <dgm:pt modelId="{859A6AEA-C163-46E2-ADFE-AE173C02BDB4}" type="sibTrans" cxnId="{0AD780FB-31C3-4C9D-A3CC-D05B2A77BB1D}">
      <dgm:prSet/>
      <dgm:spPr/>
      <dgm:t>
        <a:bodyPr/>
        <a:lstStyle/>
        <a:p>
          <a:endParaRPr lang="en-US"/>
        </a:p>
      </dgm:t>
    </dgm:pt>
    <dgm:pt modelId="{52BA1799-68A1-47BE-8C09-725066533C55}">
      <dgm:prSet phldrT="[Text]"/>
      <dgm:spPr/>
      <dgm:t>
        <a:bodyPr/>
        <a:lstStyle/>
        <a:p>
          <a:r>
            <a:rPr lang="en-US" dirty="0" smtClean="0"/>
            <a:t>Pest Control Aircraft Pilot Certification</a:t>
          </a:r>
          <a:endParaRPr lang="en-US" dirty="0"/>
        </a:p>
      </dgm:t>
    </dgm:pt>
    <dgm:pt modelId="{78F2CB4A-E0DA-4228-8E60-4377FFBE08FC}" type="parTrans" cxnId="{BB6C771A-079A-4678-87B1-F3EFB2AE3DFA}">
      <dgm:prSet/>
      <dgm:spPr/>
      <dgm:t>
        <a:bodyPr/>
        <a:lstStyle/>
        <a:p>
          <a:endParaRPr lang="en-US"/>
        </a:p>
      </dgm:t>
    </dgm:pt>
    <dgm:pt modelId="{3138F991-125D-4F6C-BD44-A37A1D16BB78}" type="sibTrans" cxnId="{BB6C771A-079A-4678-87B1-F3EFB2AE3DFA}">
      <dgm:prSet/>
      <dgm:spPr/>
      <dgm:t>
        <a:bodyPr/>
        <a:lstStyle/>
        <a:p>
          <a:endParaRPr lang="en-US"/>
        </a:p>
      </dgm:t>
    </dgm:pt>
    <dgm:pt modelId="{4167A690-DE36-4F62-957C-EF87CF3CB7D6}">
      <dgm:prSet phldrT="[Text]"/>
      <dgm:spPr/>
      <dgm:t>
        <a:bodyPr/>
        <a:lstStyle/>
        <a:p>
          <a:r>
            <a:rPr lang="en-US" dirty="0" smtClean="0"/>
            <a:t>State Law </a:t>
          </a:r>
          <a:endParaRPr lang="en-US" dirty="0"/>
        </a:p>
      </dgm:t>
    </dgm:pt>
    <dgm:pt modelId="{C2284113-8AF3-4939-860E-B7485DD62897}" type="parTrans" cxnId="{EC5237E5-0E77-40C6-8544-04387C02B65B}">
      <dgm:prSet/>
      <dgm:spPr/>
      <dgm:t>
        <a:bodyPr/>
        <a:lstStyle/>
        <a:p>
          <a:endParaRPr lang="en-US"/>
        </a:p>
      </dgm:t>
    </dgm:pt>
    <dgm:pt modelId="{9FCDA5D1-CF3A-49F8-8792-295BFDB421F2}" type="sibTrans" cxnId="{EC5237E5-0E77-40C6-8544-04387C02B65B}">
      <dgm:prSet/>
      <dgm:spPr/>
      <dgm:t>
        <a:bodyPr/>
        <a:lstStyle/>
        <a:p>
          <a:endParaRPr lang="en-US"/>
        </a:p>
      </dgm:t>
    </dgm:pt>
    <dgm:pt modelId="{91DCBDA3-2D2B-45A5-9237-0423781CAD27}">
      <dgm:prSet phldrT="[Text]"/>
      <dgm:spPr/>
      <dgm:t>
        <a:bodyPr/>
        <a:lstStyle/>
        <a:p>
          <a:r>
            <a:rPr lang="en-US" b="1" dirty="0" smtClean="0"/>
            <a:t>AB 527 will allow some Unmanned Pilots to qualify to take test</a:t>
          </a:r>
          <a:endParaRPr lang="en-US" b="1" dirty="0"/>
        </a:p>
      </dgm:t>
    </dgm:pt>
    <dgm:pt modelId="{B523CE5C-5841-47C9-8718-E0DCAEB7B266}" type="parTrans" cxnId="{DCC65257-D33F-4000-A2E4-F022153FA81E}">
      <dgm:prSet/>
      <dgm:spPr/>
      <dgm:t>
        <a:bodyPr/>
        <a:lstStyle/>
        <a:p>
          <a:endParaRPr lang="en-US"/>
        </a:p>
      </dgm:t>
    </dgm:pt>
    <dgm:pt modelId="{2D833A98-353B-479E-B228-476D73CE09EB}" type="sibTrans" cxnId="{DCC65257-D33F-4000-A2E4-F022153FA81E}">
      <dgm:prSet/>
      <dgm:spPr/>
      <dgm:t>
        <a:bodyPr/>
        <a:lstStyle/>
        <a:p>
          <a:endParaRPr lang="en-US"/>
        </a:p>
      </dgm:t>
    </dgm:pt>
    <dgm:pt modelId="{7FD4F798-7309-4273-831F-98B85953513A}">
      <dgm:prSet phldrT="[Text]"/>
      <dgm:spPr/>
      <dgm:t>
        <a:bodyPr/>
        <a:lstStyle/>
        <a:p>
          <a:r>
            <a:rPr lang="en-US" b="1" dirty="0" smtClean="0"/>
            <a:t>Requires aircraft to apply</a:t>
          </a:r>
          <a:endParaRPr lang="en-US" b="1" dirty="0"/>
        </a:p>
      </dgm:t>
    </dgm:pt>
    <dgm:pt modelId="{63246A35-0008-4349-B7A2-C4DE98EF2561}" type="parTrans" cxnId="{E4A698EE-7EEE-4952-BFEA-E41908095C3F}">
      <dgm:prSet/>
      <dgm:spPr/>
      <dgm:t>
        <a:bodyPr/>
        <a:lstStyle/>
        <a:p>
          <a:endParaRPr lang="en-US"/>
        </a:p>
      </dgm:t>
    </dgm:pt>
    <dgm:pt modelId="{37F23FC3-3562-4A3F-8683-589A62B6F229}" type="sibTrans" cxnId="{E4A698EE-7EEE-4952-BFEA-E41908095C3F}">
      <dgm:prSet/>
      <dgm:spPr/>
      <dgm:t>
        <a:bodyPr/>
        <a:lstStyle/>
        <a:p>
          <a:endParaRPr lang="en-US"/>
        </a:p>
      </dgm:t>
    </dgm:pt>
    <dgm:pt modelId="{16BF67B7-DC19-4BEC-8F11-752ACF1D3306}">
      <dgm:prSet phldrT="[Text]"/>
      <dgm:spPr/>
      <dgm:t>
        <a:bodyPr/>
        <a:lstStyle/>
        <a:p>
          <a:r>
            <a:rPr lang="en-US" dirty="0" smtClean="0"/>
            <a:t>Waivers available to some restrictions</a:t>
          </a:r>
          <a:endParaRPr lang="en-US" dirty="0"/>
        </a:p>
      </dgm:t>
    </dgm:pt>
    <dgm:pt modelId="{04364586-77D9-42E2-8AD3-D901830B44E9}" type="parTrans" cxnId="{85E9BD9B-157B-4448-924F-A07594877F25}">
      <dgm:prSet/>
      <dgm:spPr/>
      <dgm:t>
        <a:bodyPr/>
        <a:lstStyle/>
        <a:p>
          <a:endParaRPr lang="en-US"/>
        </a:p>
      </dgm:t>
    </dgm:pt>
    <dgm:pt modelId="{5527A08C-4D6A-4134-AC27-9C5193169EE8}" type="sibTrans" cxnId="{85E9BD9B-157B-4448-924F-A07594877F25}">
      <dgm:prSet/>
      <dgm:spPr/>
      <dgm:t>
        <a:bodyPr/>
        <a:lstStyle/>
        <a:p>
          <a:endParaRPr lang="en-US"/>
        </a:p>
      </dgm:t>
    </dgm:pt>
    <dgm:pt modelId="{034F9B09-22D8-4356-A75E-6316458D7258}" type="pres">
      <dgm:prSet presAssocID="{3F9E4C4A-0EC3-4804-B4F5-5BCE6F86BE3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9B1DCE-56E8-4E16-BEF2-1C1E70F23790}" type="pres">
      <dgm:prSet presAssocID="{B0FB5C54-05E6-42F2-9225-2AB778EA2CE5}" presName="composite" presStyleCnt="0"/>
      <dgm:spPr/>
    </dgm:pt>
    <dgm:pt modelId="{35C7747C-F26F-44F2-961A-46C30393B4D2}" type="pres">
      <dgm:prSet presAssocID="{B0FB5C54-05E6-42F2-9225-2AB778EA2CE5}" presName="bentUpArrow1" presStyleLbl="alignImgPlace1" presStyleIdx="0" presStyleCnt="2"/>
      <dgm:spPr/>
    </dgm:pt>
    <dgm:pt modelId="{E7B2D3E4-882A-465C-9A3C-76D4FB307116}" type="pres">
      <dgm:prSet presAssocID="{B0FB5C54-05E6-42F2-9225-2AB778EA2CE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90373-9095-4C9E-9C9C-9FCD1A13AE9C}" type="pres">
      <dgm:prSet presAssocID="{B0FB5C54-05E6-42F2-9225-2AB778EA2CE5}" presName="ChildText" presStyleLbl="revTx" presStyleIdx="0" presStyleCnt="3" custScaleX="245844" custLinFactNeighborX="76682" custLinFactNeighborY="-141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5CC99-5864-4471-AA2E-C81CF14B2753}" type="pres">
      <dgm:prSet presAssocID="{DBA4BDD0-AFCE-4A74-9B4C-194D20817415}" presName="sibTrans" presStyleCnt="0"/>
      <dgm:spPr/>
    </dgm:pt>
    <dgm:pt modelId="{3B50D729-A11F-47AB-8FDE-1363DF810E3D}" type="pres">
      <dgm:prSet presAssocID="{BB465FE8-892D-43BC-912B-5920459B7644}" presName="composite" presStyleCnt="0"/>
      <dgm:spPr/>
    </dgm:pt>
    <dgm:pt modelId="{71D7865D-4CA2-4A06-B707-DED434C9DEBE}" type="pres">
      <dgm:prSet presAssocID="{BB465FE8-892D-43BC-912B-5920459B7644}" presName="bentUpArrow1" presStyleLbl="alignImgPlace1" presStyleIdx="1" presStyleCnt="2" custLinFactNeighborX="-36312" custLinFactNeighborY="-6644"/>
      <dgm:spPr/>
    </dgm:pt>
    <dgm:pt modelId="{7DC6A994-143C-4A61-BF11-2930D147389E}" type="pres">
      <dgm:prSet presAssocID="{BB465FE8-892D-43BC-912B-5920459B7644}" presName="ParentText" presStyleLbl="node1" presStyleIdx="1" presStyleCnt="3" custLinFactNeighborX="-20230" custLinFactNeighborY="-47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6B724-46EA-4F3A-AA9E-FFA59D5B45A1}" type="pres">
      <dgm:prSet presAssocID="{BB465FE8-892D-43BC-912B-5920459B7644}" presName="ChildText" presStyleLbl="revTx" presStyleIdx="1" presStyleCnt="3" custScaleX="251205" custLinFactNeighborX="55793" custLinFactNeighborY="-112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09D6-8F46-422F-A1E3-3818AF0F9941}" type="pres">
      <dgm:prSet presAssocID="{0B8B034C-F36F-482F-9A29-B0B7D403A4DC}" presName="sibTrans" presStyleCnt="0"/>
      <dgm:spPr/>
    </dgm:pt>
    <dgm:pt modelId="{BA3D398D-4C0B-42B6-8FE0-2E69F9408E6B}" type="pres">
      <dgm:prSet presAssocID="{52BA1799-68A1-47BE-8C09-725066533C55}" presName="composite" presStyleCnt="0"/>
      <dgm:spPr/>
    </dgm:pt>
    <dgm:pt modelId="{FE7DCF8F-0017-4D9D-8724-F64FE119C4B8}" type="pres">
      <dgm:prSet presAssocID="{52BA1799-68A1-47BE-8C09-725066533C55}" presName="ParentText" presStyleLbl="node1" presStyleIdx="2" presStyleCnt="3" custLinFactNeighborX="-48473" custLinFactNeighborY="-23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64577-E9F9-44FB-BD71-F0DDC6C76753}" type="pres">
      <dgm:prSet presAssocID="{52BA1799-68A1-47BE-8C09-725066533C55}" presName="FinalChildText" presStyleLbl="revTx" presStyleIdx="2" presStyleCnt="3" custScaleX="216163" custLinFactNeighborX="4246" custLinFactNeighborY="-1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020963-4376-4E2A-9353-0DA5879644E6}" type="presOf" srcId="{52BA1799-68A1-47BE-8C09-725066533C55}" destId="{FE7DCF8F-0017-4D9D-8724-F64FE119C4B8}" srcOrd="0" destOrd="0" presId="urn:microsoft.com/office/officeart/2005/8/layout/StepDownProcess"/>
    <dgm:cxn modelId="{0AD780FB-31C3-4C9D-A3CC-D05B2A77BB1D}" srcId="{BB465FE8-892D-43BC-912B-5920459B7644}" destId="{D8A522C9-CEE7-4686-B30B-CA3421473F9E}" srcOrd="0" destOrd="0" parTransId="{D565BB7E-D307-4898-AEE4-084FBB99C2E3}" sibTransId="{859A6AEA-C163-46E2-ADFE-AE173C02BDB4}"/>
    <dgm:cxn modelId="{770950B4-8AB4-49DF-94EA-8C8764F922A5}" type="presOf" srcId="{4167A690-DE36-4F62-957C-EF87CF3CB7D6}" destId="{4FD64577-E9F9-44FB-BD71-F0DDC6C76753}" srcOrd="0" destOrd="0" presId="urn:microsoft.com/office/officeart/2005/8/layout/StepDownProcess"/>
    <dgm:cxn modelId="{4CE1344E-804D-419A-AE6B-61CFAD8300A6}" type="presOf" srcId="{16BF67B7-DC19-4BEC-8F11-752ACF1D3306}" destId="{A9C90373-9095-4C9E-9C9C-9FCD1A13AE9C}" srcOrd="0" destOrd="1" presId="urn:microsoft.com/office/officeart/2005/8/layout/StepDownProcess"/>
    <dgm:cxn modelId="{51AB8519-69DE-4BFF-A2D7-01223129BC0F}" type="presOf" srcId="{291838F1-A99A-4006-BBC0-F0C76ACB73EB}" destId="{A9C90373-9095-4C9E-9C9C-9FCD1A13AE9C}" srcOrd="0" destOrd="0" presId="urn:microsoft.com/office/officeart/2005/8/layout/StepDownProcess"/>
    <dgm:cxn modelId="{16C8BCC0-1375-4091-A2C5-08FC5E5A86FD}" srcId="{B0FB5C54-05E6-42F2-9225-2AB778EA2CE5}" destId="{291838F1-A99A-4006-BBC0-F0C76ACB73EB}" srcOrd="0" destOrd="0" parTransId="{EF0AC44E-5E3C-4A67-9B92-F38835926319}" sibTransId="{78D72CC8-FC29-4BC8-BA22-5A55B0B27E96}"/>
    <dgm:cxn modelId="{17CA33B3-1411-444C-92F8-91D064C7C6F1}" type="presOf" srcId="{7FD4F798-7309-4273-831F-98B85953513A}" destId="{E176B724-46EA-4F3A-AA9E-FFA59D5B45A1}" srcOrd="0" destOrd="1" presId="urn:microsoft.com/office/officeart/2005/8/layout/StepDownProcess"/>
    <dgm:cxn modelId="{D5BB2893-3F16-483D-AD99-F70F5876D90D}" type="presOf" srcId="{B0FB5C54-05E6-42F2-9225-2AB778EA2CE5}" destId="{E7B2D3E4-882A-465C-9A3C-76D4FB307116}" srcOrd="0" destOrd="0" presId="urn:microsoft.com/office/officeart/2005/8/layout/StepDownProcess"/>
    <dgm:cxn modelId="{BB6C771A-079A-4678-87B1-F3EFB2AE3DFA}" srcId="{3F9E4C4A-0EC3-4804-B4F5-5BCE6F86BE3C}" destId="{52BA1799-68A1-47BE-8C09-725066533C55}" srcOrd="2" destOrd="0" parTransId="{78F2CB4A-E0DA-4228-8E60-4377FFBE08FC}" sibTransId="{3138F991-125D-4F6C-BD44-A37A1D16BB78}"/>
    <dgm:cxn modelId="{EA17294A-102D-484B-BF9D-507190E086AC}" type="presOf" srcId="{91DCBDA3-2D2B-45A5-9237-0423781CAD27}" destId="{4FD64577-E9F9-44FB-BD71-F0DDC6C76753}" srcOrd="0" destOrd="1" presId="urn:microsoft.com/office/officeart/2005/8/layout/StepDownProcess"/>
    <dgm:cxn modelId="{E4A698EE-7EEE-4952-BFEA-E41908095C3F}" srcId="{BB465FE8-892D-43BC-912B-5920459B7644}" destId="{7FD4F798-7309-4273-831F-98B85953513A}" srcOrd="1" destOrd="0" parTransId="{63246A35-0008-4349-B7A2-C4DE98EF2561}" sibTransId="{37F23FC3-3562-4A3F-8683-589A62B6F229}"/>
    <dgm:cxn modelId="{EC5237E5-0E77-40C6-8544-04387C02B65B}" srcId="{52BA1799-68A1-47BE-8C09-725066533C55}" destId="{4167A690-DE36-4F62-957C-EF87CF3CB7D6}" srcOrd="0" destOrd="0" parTransId="{C2284113-8AF3-4939-860E-B7485DD62897}" sibTransId="{9FCDA5D1-CF3A-49F8-8792-295BFDB421F2}"/>
    <dgm:cxn modelId="{F5C0217C-2525-4087-AAE6-E0330DD4D269}" srcId="{3F9E4C4A-0EC3-4804-B4F5-5BCE6F86BE3C}" destId="{B0FB5C54-05E6-42F2-9225-2AB778EA2CE5}" srcOrd="0" destOrd="0" parTransId="{5A825FE0-1E2C-4315-B648-0DF022F0F478}" sibTransId="{DBA4BDD0-AFCE-4A74-9B4C-194D20817415}"/>
    <dgm:cxn modelId="{917DF6C0-A41B-4224-A588-7F92B00D4588}" type="presOf" srcId="{D8A522C9-CEE7-4686-B30B-CA3421473F9E}" destId="{E176B724-46EA-4F3A-AA9E-FFA59D5B45A1}" srcOrd="0" destOrd="0" presId="urn:microsoft.com/office/officeart/2005/8/layout/StepDownProcess"/>
    <dgm:cxn modelId="{DCC65257-D33F-4000-A2E4-F022153FA81E}" srcId="{52BA1799-68A1-47BE-8C09-725066533C55}" destId="{91DCBDA3-2D2B-45A5-9237-0423781CAD27}" srcOrd="1" destOrd="0" parTransId="{B523CE5C-5841-47C9-8718-E0DCAEB7B266}" sibTransId="{2D833A98-353B-479E-B228-476D73CE09EB}"/>
    <dgm:cxn modelId="{D930100F-C8B0-46AB-BEB8-89E90C30B12A}" type="presOf" srcId="{3F9E4C4A-0EC3-4804-B4F5-5BCE6F86BE3C}" destId="{034F9B09-22D8-4356-A75E-6316458D7258}" srcOrd="0" destOrd="0" presId="urn:microsoft.com/office/officeart/2005/8/layout/StepDownProcess"/>
    <dgm:cxn modelId="{85E9BD9B-157B-4448-924F-A07594877F25}" srcId="{B0FB5C54-05E6-42F2-9225-2AB778EA2CE5}" destId="{16BF67B7-DC19-4BEC-8F11-752ACF1D3306}" srcOrd="1" destOrd="0" parTransId="{04364586-77D9-42E2-8AD3-D901830B44E9}" sibTransId="{5527A08C-4D6A-4134-AC27-9C5193169EE8}"/>
    <dgm:cxn modelId="{7BE0D7CF-46D3-4CB0-88F1-84B55534BB18}" type="presOf" srcId="{BB465FE8-892D-43BC-912B-5920459B7644}" destId="{7DC6A994-143C-4A61-BF11-2930D147389E}" srcOrd="0" destOrd="0" presId="urn:microsoft.com/office/officeart/2005/8/layout/StepDownProcess"/>
    <dgm:cxn modelId="{78C02F17-20A2-4774-82C0-ACC49F0A9A3F}" srcId="{3F9E4C4A-0EC3-4804-B4F5-5BCE6F86BE3C}" destId="{BB465FE8-892D-43BC-912B-5920459B7644}" srcOrd="1" destOrd="0" parTransId="{7318F4FC-4217-4252-A79C-B86D91EE5FAC}" sibTransId="{0B8B034C-F36F-482F-9A29-B0B7D403A4DC}"/>
    <dgm:cxn modelId="{2B17EE30-356A-4A0B-AA0C-E2E9DEC2BEA1}" type="presParOf" srcId="{034F9B09-22D8-4356-A75E-6316458D7258}" destId="{549B1DCE-56E8-4E16-BEF2-1C1E70F23790}" srcOrd="0" destOrd="0" presId="urn:microsoft.com/office/officeart/2005/8/layout/StepDownProcess"/>
    <dgm:cxn modelId="{4BC44F45-8494-4D2D-9603-DBCFDEC89719}" type="presParOf" srcId="{549B1DCE-56E8-4E16-BEF2-1C1E70F23790}" destId="{35C7747C-F26F-44F2-961A-46C30393B4D2}" srcOrd="0" destOrd="0" presId="urn:microsoft.com/office/officeart/2005/8/layout/StepDownProcess"/>
    <dgm:cxn modelId="{DB9DB0BA-13D9-45B8-9943-0F7F4AD7E76A}" type="presParOf" srcId="{549B1DCE-56E8-4E16-BEF2-1C1E70F23790}" destId="{E7B2D3E4-882A-465C-9A3C-76D4FB307116}" srcOrd="1" destOrd="0" presId="urn:microsoft.com/office/officeart/2005/8/layout/StepDownProcess"/>
    <dgm:cxn modelId="{87955320-F609-4867-B0FA-B6B574EE0F7B}" type="presParOf" srcId="{549B1DCE-56E8-4E16-BEF2-1C1E70F23790}" destId="{A9C90373-9095-4C9E-9C9C-9FCD1A13AE9C}" srcOrd="2" destOrd="0" presId="urn:microsoft.com/office/officeart/2005/8/layout/StepDownProcess"/>
    <dgm:cxn modelId="{EE3789A2-5BAC-4531-9EC4-162F8D56A547}" type="presParOf" srcId="{034F9B09-22D8-4356-A75E-6316458D7258}" destId="{BB35CC99-5864-4471-AA2E-C81CF14B2753}" srcOrd="1" destOrd="0" presId="urn:microsoft.com/office/officeart/2005/8/layout/StepDownProcess"/>
    <dgm:cxn modelId="{F3D9A581-93C5-4EAB-8CFB-A0E2D13F8607}" type="presParOf" srcId="{034F9B09-22D8-4356-A75E-6316458D7258}" destId="{3B50D729-A11F-47AB-8FDE-1363DF810E3D}" srcOrd="2" destOrd="0" presId="urn:microsoft.com/office/officeart/2005/8/layout/StepDownProcess"/>
    <dgm:cxn modelId="{8BDC713A-F962-4F06-8163-500A2C16A003}" type="presParOf" srcId="{3B50D729-A11F-47AB-8FDE-1363DF810E3D}" destId="{71D7865D-4CA2-4A06-B707-DED434C9DEBE}" srcOrd="0" destOrd="0" presId="urn:microsoft.com/office/officeart/2005/8/layout/StepDownProcess"/>
    <dgm:cxn modelId="{9290BD9D-732D-4517-9F61-E93B2DC3DBB7}" type="presParOf" srcId="{3B50D729-A11F-47AB-8FDE-1363DF810E3D}" destId="{7DC6A994-143C-4A61-BF11-2930D147389E}" srcOrd="1" destOrd="0" presId="urn:microsoft.com/office/officeart/2005/8/layout/StepDownProcess"/>
    <dgm:cxn modelId="{88895933-7E32-426C-9878-A67405AF570D}" type="presParOf" srcId="{3B50D729-A11F-47AB-8FDE-1363DF810E3D}" destId="{E176B724-46EA-4F3A-AA9E-FFA59D5B45A1}" srcOrd="2" destOrd="0" presId="urn:microsoft.com/office/officeart/2005/8/layout/StepDownProcess"/>
    <dgm:cxn modelId="{341344C7-699E-4330-B5E1-ACF9F1F3B255}" type="presParOf" srcId="{034F9B09-22D8-4356-A75E-6316458D7258}" destId="{279D09D6-8F46-422F-A1E3-3818AF0F9941}" srcOrd="3" destOrd="0" presId="urn:microsoft.com/office/officeart/2005/8/layout/StepDownProcess"/>
    <dgm:cxn modelId="{CF08A5ED-AE71-4D46-ADE5-951517CED914}" type="presParOf" srcId="{034F9B09-22D8-4356-A75E-6316458D7258}" destId="{BA3D398D-4C0B-42B6-8FE0-2E69F9408E6B}" srcOrd="4" destOrd="0" presId="urn:microsoft.com/office/officeart/2005/8/layout/StepDownProcess"/>
    <dgm:cxn modelId="{E6F9C90B-1CD8-40CD-BBF3-9D44F15C3A54}" type="presParOf" srcId="{BA3D398D-4C0B-42B6-8FE0-2E69F9408E6B}" destId="{FE7DCF8F-0017-4D9D-8724-F64FE119C4B8}" srcOrd="0" destOrd="0" presId="urn:microsoft.com/office/officeart/2005/8/layout/StepDownProcess"/>
    <dgm:cxn modelId="{39A8CABA-1C77-4922-8155-A92F5F98FCD6}" type="presParOf" srcId="{BA3D398D-4C0B-42B6-8FE0-2E69F9408E6B}" destId="{4FD64577-E9F9-44FB-BD71-F0DDC6C7675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7747C-F26F-44F2-961A-46C30393B4D2}">
      <dsp:nvSpPr>
        <dsp:cNvPr id="0" name=""/>
        <dsp:cNvSpPr/>
      </dsp:nvSpPr>
      <dsp:spPr>
        <a:xfrm rot="5400000">
          <a:off x="393130" y="1402587"/>
          <a:ext cx="1240467" cy="1412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B2D3E4-882A-465C-9A3C-76D4FB307116}">
      <dsp:nvSpPr>
        <dsp:cNvPr id="0" name=""/>
        <dsp:cNvSpPr/>
      </dsp:nvSpPr>
      <dsp:spPr>
        <a:xfrm>
          <a:off x="64481" y="27504"/>
          <a:ext cx="2088217" cy="14616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Title 14 CFR </a:t>
          </a:r>
          <a:r>
            <a:rPr lang="en-U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 107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847" y="98870"/>
        <a:ext cx="1945485" cy="1318952"/>
      </dsp:txXfrm>
    </dsp:sp>
    <dsp:sp modelId="{A9C90373-9095-4C9E-9C9C-9FCD1A13AE9C}">
      <dsp:nvSpPr>
        <dsp:cNvPr id="0" name=""/>
        <dsp:cNvSpPr/>
      </dsp:nvSpPr>
      <dsp:spPr>
        <a:xfrm>
          <a:off x="2209804" y="1"/>
          <a:ext cx="3733805" cy="118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FAA Standard for Commercial UAS operations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Waivers available to some restrictions</a:t>
          </a:r>
          <a:endParaRPr lang="en-US" sz="1700" kern="1200" dirty="0"/>
        </a:p>
      </dsp:txBody>
      <dsp:txXfrm>
        <a:off x="2209804" y="1"/>
        <a:ext cx="3733805" cy="1181397"/>
      </dsp:txXfrm>
    </dsp:sp>
    <dsp:sp modelId="{71D7865D-4CA2-4A06-B707-DED434C9DEBE}">
      <dsp:nvSpPr>
        <dsp:cNvPr id="0" name=""/>
        <dsp:cNvSpPr/>
      </dsp:nvSpPr>
      <dsp:spPr>
        <a:xfrm rot="5400000">
          <a:off x="2143284" y="2962124"/>
          <a:ext cx="1240467" cy="14122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C6A994-143C-4A61-BF11-2930D147389E}">
      <dsp:nvSpPr>
        <dsp:cNvPr id="0" name=""/>
        <dsp:cNvSpPr/>
      </dsp:nvSpPr>
      <dsp:spPr>
        <a:xfrm>
          <a:off x="1904997" y="1600203"/>
          <a:ext cx="2088217" cy="14616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Public CoA</a:t>
          </a:r>
          <a:endParaRPr lang="en-US" sz="2600" kern="1200" dirty="0"/>
        </a:p>
      </dsp:txBody>
      <dsp:txXfrm>
        <a:off x="1976363" y="1671569"/>
        <a:ext cx="1945485" cy="1318952"/>
      </dsp:txXfrm>
    </dsp:sp>
    <dsp:sp modelId="{E176B724-46EA-4F3A-AA9E-FFA59D5B45A1}">
      <dsp:nvSpPr>
        <dsp:cNvPr id="0" name=""/>
        <dsp:cNvSpPr/>
      </dsp:nvSpPr>
      <dsp:spPr>
        <a:xfrm>
          <a:off x="4114800" y="1676404"/>
          <a:ext cx="3815226" cy="118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Addresses restrictions under Part 107 (Part 137 and Airworthiness Certification)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Requires aircraft to apply</a:t>
          </a:r>
          <a:endParaRPr lang="en-US" sz="1700" b="1" kern="1200" dirty="0"/>
        </a:p>
      </dsp:txBody>
      <dsp:txXfrm>
        <a:off x="4114800" y="1676404"/>
        <a:ext cx="3815226" cy="1181397"/>
      </dsp:txXfrm>
    </dsp:sp>
    <dsp:sp modelId="{FE7DCF8F-0017-4D9D-8724-F64FE119C4B8}">
      <dsp:nvSpPr>
        <dsp:cNvPr id="0" name=""/>
        <dsp:cNvSpPr/>
      </dsp:nvSpPr>
      <dsp:spPr>
        <a:xfrm>
          <a:off x="3578184" y="3276594"/>
          <a:ext cx="2088217" cy="14616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Pest Control Aircraft Pilot Certification</a:t>
          </a:r>
          <a:endParaRPr lang="en-US" sz="2600" kern="1200" dirty="0"/>
        </a:p>
      </dsp:txBody>
      <dsp:txXfrm>
        <a:off x="3649550" y="3347960"/>
        <a:ext cx="1945485" cy="1318952"/>
      </dsp:txXfrm>
    </dsp:sp>
    <dsp:sp modelId="{4FD64577-E9F9-44FB-BD71-F0DDC6C76753}">
      <dsp:nvSpPr>
        <dsp:cNvPr id="0" name=""/>
        <dsp:cNvSpPr/>
      </dsp:nvSpPr>
      <dsp:spPr>
        <a:xfrm>
          <a:off x="5860980" y="3428996"/>
          <a:ext cx="3283019" cy="118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State Law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AB 527 will allow some Unmanned Pilots to qualify to take test</a:t>
          </a:r>
          <a:endParaRPr lang="en-US" sz="1700" b="1" kern="1200" dirty="0"/>
        </a:p>
      </dsp:txBody>
      <dsp:txXfrm>
        <a:off x="5860980" y="3428996"/>
        <a:ext cx="3283019" cy="1181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B8B2864-1B83-47A4-AD2E-EA6E89C6C9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5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285E1B4-5D94-485C-9CF8-AE780F5F52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76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E1B4-5D94-485C-9CF8-AE780F5F52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3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E1B4-5D94-485C-9CF8-AE780F5F52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C39C-2D42-4849-AF02-E2508B98C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DED43-A1E9-46BD-B8BD-95E293F25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04C72-FEB1-4D93-9E59-F6602688A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F4699-7BA7-49FC-B03D-08E965DB0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6400800" cy="1143000"/>
          </a:xfrm>
        </p:spPr>
        <p:txBody>
          <a:bodyPr/>
          <a:lstStyle>
            <a:lvl1pPr>
              <a:defRPr>
                <a:solidFill>
                  <a:srgbClr val="33460E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924800" cy="4114800"/>
          </a:xfrm>
        </p:spPr>
        <p:txBody>
          <a:bodyPr/>
          <a:lstStyle>
            <a:lvl1pPr>
              <a:defRPr>
                <a:solidFill>
                  <a:srgbClr val="33460E"/>
                </a:solidFill>
                <a:latin typeface="Calibri" pitchFamily="34" charset="0"/>
              </a:defRPr>
            </a:lvl1pPr>
            <a:lvl2pPr>
              <a:defRPr>
                <a:solidFill>
                  <a:srgbClr val="33460E"/>
                </a:solidFill>
                <a:latin typeface="Calibri" pitchFamily="34" charset="0"/>
              </a:defRPr>
            </a:lvl2pPr>
            <a:lvl3pPr>
              <a:defRPr>
                <a:solidFill>
                  <a:srgbClr val="33460E"/>
                </a:solidFill>
                <a:latin typeface="Calibri" pitchFamily="34" charset="0"/>
              </a:defRPr>
            </a:lvl3pPr>
            <a:lvl4pPr>
              <a:defRPr>
                <a:solidFill>
                  <a:srgbClr val="33460E"/>
                </a:solidFill>
                <a:latin typeface="Calibri" pitchFamily="34" charset="0"/>
              </a:defRPr>
            </a:lvl4pPr>
            <a:lvl5pPr>
              <a:defRPr>
                <a:solidFill>
                  <a:srgbClr val="33460E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CB4E0-233A-4FD2-8DE1-B5835C20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48C76-F39D-4694-B840-254EFE23B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7AB69-CC01-4902-B7AA-60E2F6E0D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A4E95-8664-4F33-B752-63759AAF6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9C767-B49A-422E-8824-EABBB9B43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48EBB-967C-46F0-9E49-5EE36293F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32A0D-6403-4915-BAE5-1C89DB856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7ECE7-431F-42DE-839F-4F31EA7DA5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068B4-6DD3-4DE7-80F0-4F59F4BFAC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E9B5D-D561-4ABE-818C-E6C5369E8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F4C7-A74B-4E26-B2D1-C857E095B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5EAEA-2ED3-4A51-9FFD-75A39428C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64AE1-0CBB-4732-A3FB-E7F1FBFAF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79317-EE90-4F3C-B3F9-787761EF29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60A07-07CF-41E4-B19E-20929F45FF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5FE84-F386-45FC-A0F7-13A916FDC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904B3-3346-49A9-B3DD-B01590599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E0B69-52CA-4F77-9339-9120EE28D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6F6BBC-C856-43FE-BA95-7042F79DC2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6F6BBC-C856-43FE-BA95-7042F79DC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460E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460E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3460E"/>
          </a:solidFill>
          <a:latin typeface="Calibri" pitchFamily="34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460E"/>
          </a:solidFill>
          <a:latin typeface="Calibri" pitchFamily="34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460E"/>
          </a:solidFill>
          <a:latin typeface="Calibri" pitchFamily="34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460E"/>
          </a:solidFill>
          <a:latin typeface="Calibri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tags" Target="../tags/tag102.xml"/><Relationship Id="rId110" Type="http://schemas.openxmlformats.org/officeDocument/2006/relationships/tags" Target="../tags/tag110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953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Scott Schon, Pilot</a:t>
            </a:r>
          </a:p>
          <a:p>
            <a:pPr algn="ctr"/>
            <a:r>
              <a:rPr lang="en-US" dirty="0" smtClean="0"/>
              <a:t>Ev Ortiz, Pilot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0" y="2209800"/>
            <a:ext cx="2414049" cy="2093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1"/>
          <a:stretch/>
        </p:blipFill>
        <p:spPr>
          <a:xfrm>
            <a:off x="6934200" y="2075776"/>
            <a:ext cx="2209800" cy="1982124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3586680"/>
            <a:ext cx="7086600" cy="1239507"/>
          </a:xfrm>
        </p:spPr>
        <p:txBody>
          <a:bodyPr/>
          <a:lstStyle/>
          <a:p>
            <a:r>
              <a:rPr lang="en-US" dirty="0" smtClean="0"/>
              <a:t>Integration </a:t>
            </a:r>
            <a:r>
              <a:rPr lang="en-US" dirty="0"/>
              <a:t>of Small Unmanned Aircraft Systems (</a:t>
            </a:r>
            <a:r>
              <a:rPr lang="en-US" dirty="0" err="1"/>
              <a:t>sUAS</a:t>
            </a:r>
            <a:r>
              <a:rPr lang="en-US" dirty="0"/>
              <a:t>) in Vector Control</a:t>
            </a:r>
          </a:p>
          <a:p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33302"/>
            <a:ext cx="7772400" cy="1470025"/>
          </a:xfrm>
        </p:spPr>
        <p:txBody>
          <a:bodyPr/>
          <a:lstStyle/>
          <a:p>
            <a:r>
              <a:rPr lang="en-US" sz="4000" dirty="0" smtClean="0"/>
              <a:t>Mosquito Assessment and Control </a:t>
            </a:r>
            <a:br>
              <a:rPr lang="en-US" sz="4000" dirty="0" smtClean="0"/>
            </a:br>
            <a:r>
              <a:rPr lang="en-US" sz="4000" dirty="0" smtClean="0"/>
              <a:t>Unmanned Aerial Systems </a:t>
            </a:r>
            <a:br>
              <a:rPr lang="en-US" sz="4000" dirty="0" smtClean="0"/>
            </a:br>
            <a:r>
              <a:rPr lang="en-US" sz="4000" dirty="0" smtClean="0"/>
              <a:t>(MAC-UAS</a:t>
            </a:r>
            <a:r>
              <a:rPr lang="en-US" sz="4000" dirty="0"/>
              <a:t>) Program</a:t>
            </a:r>
            <a:endParaRPr lang="en-US" sz="4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884" y="152400"/>
            <a:ext cx="6400800" cy="1143000"/>
          </a:xfrm>
        </p:spPr>
        <p:txBody>
          <a:bodyPr/>
          <a:lstStyle/>
          <a:p>
            <a:r>
              <a:rPr lang="en-US" dirty="0" smtClean="0"/>
              <a:t>Additional Mission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1447800"/>
          </a:xfrm>
          <a:ln w="28575">
            <a:solidFill>
              <a:srgbClr val="33460E"/>
            </a:solidFill>
          </a:ln>
        </p:spPr>
        <p:txBody>
          <a:bodyPr/>
          <a:lstStyle/>
          <a:p>
            <a:r>
              <a:rPr lang="en-US" dirty="0" smtClean="0"/>
              <a:t>Mosquitofish and Larvae Detection</a:t>
            </a:r>
          </a:p>
          <a:p>
            <a:r>
              <a:rPr lang="en-US" dirty="0" smtClean="0"/>
              <a:t>Deploy/Pick-Up Adult Mosquito Traps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6186"/>
            <a:ext cx="4700286" cy="3525215"/>
          </a:xfrm>
          <a:prstGeom prst="rect">
            <a:avLst/>
          </a:prstGeom>
          <a:ln w="28575">
            <a:solidFill>
              <a:srgbClr val="33460E"/>
            </a:solidFill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0000"/>
          <a:stretch/>
        </p:blipFill>
        <p:spPr bwMode="auto">
          <a:xfrm>
            <a:off x="4877764" y="3206186"/>
            <a:ext cx="4190036" cy="3541855"/>
          </a:xfrm>
          <a:prstGeom prst="rect">
            <a:avLst/>
          </a:prstGeom>
          <a:noFill/>
          <a:ln w="28575">
            <a:solidFill>
              <a:srgbClr val="33460E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1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Certification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572000"/>
          </a:xfrm>
        </p:spPr>
        <p:txBody>
          <a:bodyPr/>
          <a:lstStyle/>
          <a:p>
            <a:r>
              <a:rPr lang="en-US" dirty="0" smtClean="0"/>
              <a:t>MAC-UAS received safety certification from Wolf UAS on August 17, 2017</a:t>
            </a:r>
          </a:p>
          <a:p>
            <a:r>
              <a:rPr lang="en-US" dirty="0" smtClean="0"/>
              <a:t>We received manuals and training in the following areas:</a:t>
            </a:r>
          </a:p>
          <a:p>
            <a:pPr lvl="1"/>
            <a:r>
              <a:rPr lang="en-US" dirty="0" smtClean="0"/>
              <a:t>Flight Operations </a:t>
            </a:r>
          </a:p>
          <a:p>
            <a:pPr lvl="1"/>
            <a:r>
              <a:rPr lang="en-US" dirty="0" smtClean="0"/>
              <a:t>Accident-Incident Response</a:t>
            </a:r>
          </a:p>
          <a:p>
            <a:pPr lvl="1"/>
            <a:r>
              <a:rPr lang="en-US" dirty="0" smtClean="0"/>
              <a:t>Safety Management Systems</a:t>
            </a:r>
          </a:p>
          <a:p>
            <a:pPr lvl="1"/>
            <a:r>
              <a:rPr lang="en-US" dirty="0" smtClean="0"/>
              <a:t>Safety and Ops Training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505200"/>
            <a:ext cx="2997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1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6858000" cy="1143000"/>
          </a:xfrm>
        </p:spPr>
        <p:txBody>
          <a:bodyPr/>
          <a:lstStyle/>
          <a:p>
            <a:r>
              <a:rPr lang="en-US" sz="3200" dirty="0" smtClean="0"/>
              <a:t>Regulatory Road-Map to UAS Applications of Public Health Pesticides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043508"/>
              </p:ext>
            </p:extLst>
          </p:nvPr>
        </p:nvGraphicFramePr>
        <p:xfrm>
          <a:off x="0" y="1524000"/>
          <a:ext cx="9144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3409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763607"/>
            <a:ext cx="3733800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0977"/>
            <a:ext cx="6400800" cy="1143000"/>
          </a:xfrm>
        </p:spPr>
        <p:txBody>
          <a:bodyPr/>
          <a:lstStyle/>
          <a:p>
            <a:r>
              <a:rPr lang="en-US" dirty="0"/>
              <a:t>Precision Public Heath Applications </a:t>
            </a:r>
            <a:r>
              <a:rPr lang="en-US" dirty="0" smtClean="0"/>
              <a:t>by UAS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r="8743"/>
          <a:stretch/>
        </p:blipFill>
        <p:spPr>
          <a:xfrm>
            <a:off x="311600" y="2971800"/>
            <a:ext cx="5029201" cy="3178940"/>
          </a:xfrm>
        </p:spPr>
      </p:pic>
      <p:sp>
        <p:nvSpPr>
          <p:cNvPr id="12" name="TextBox 11"/>
          <p:cNvSpPr txBox="1"/>
          <p:nvPr/>
        </p:nvSpPr>
        <p:spPr>
          <a:xfrm>
            <a:off x="381000" y="1752601"/>
            <a:ext cx="4899927" cy="954107"/>
          </a:xfrm>
          <a:prstGeom prst="rect">
            <a:avLst/>
          </a:prstGeom>
          <a:noFill/>
          <a:ln w="28575">
            <a:solidFill>
              <a:srgbClr val="33460E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3460E"/>
                </a:solidFill>
              </a:rPr>
              <a:t>Larvacide Treatments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3460E"/>
                </a:solidFill>
              </a:rPr>
              <a:t>Adulticide Treatments</a:t>
            </a:r>
            <a:endParaRPr lang="en-US" sz="2800" dirty="0">
              <a:solidFill>
                <a:srgbClr val="33460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37338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DJI AGRAS- MG1(s)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10L (2.6 gal)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24.5 kg (49 </a:t>
            </a:r>
            <a:r>
              <a:rPr lang="en-US" dirty="0" err="1" smtClean="0"/>
              <a:t>lbs</a:t>
            </a:r>
            <a:r>
              <a:rPr lang="en-US" dirty="0" smtClean="0"/>
              <a:t>) max take off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&gt;5 Feet Diameter x 19 in tall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9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8775"/>
            <a:ext cx="8686800" cy="30171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Phase 1:  Training and Infrastructure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Phase 2:  Missions under Part 107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Phase 3:  Missions needing waivers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Phase 4 : Precision </a:t>
            </a:r>
            <a:r>
              <a:rPr lang="en-US" dirty="0"/>
              <a:t>Public Health Insecticide Applications	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239000" cy="1143000"/>
          </a:xfrm>
        </p:spPr>
        <p:txBody>
          <a:bodyPr/>
          <a:lstStyle/>
          <a:p>
            <a:r>
              <a:rPr lang="en-US" dirty="0" smtClean="0"/>
              <a:t> MAC-UAS Program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73692"/>
            <a:ext cx="4267200" cy="2984307"/>
          </a:xfrm>
          <a:prstGeom prst="rect">
            <a:avLst/>
          </a:prstGeom>
          <a:ln w="28575">
            <a:solidFill>
              <a:srgbClr val="33460E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73693"/>
            <a:ext cx="4242122" cy="2984307"/>
          </a:xfrm>
          <a:prstGeom prst="rect">
            <a:avLst/>
          </a:prstGeom>
          <a:ln w="28575">
            <a:solidFill>
              <a:srgbClr val="33460E"/>
            </a:solidFill>
          </a:ln>
        </p:spPr>
      </p:pic>
    </p:spTree>
    <p:extLst>
      <p:ext uri="{BB962C8B-B14F-4D97-AF65-F5344CB8AC3E}">
        <p14:creationId xmlns:p14="http://schemas.microsoft.com/office/powerpoint/2010/main" val="34867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9" name="OTLSHAPE_T_e70f49f7db614958a3ce0d5507a0e9f7_HorizontalConnector1"/>
          <p:cNvCxnSpPr/>
          <p:nvPr>
            <p:custDataLst>
              <p:tags r:id="rId2"/>
            </p:custDataLst>
          </p:nvPr>
        </p:nvCxnSpPr>
        <p:spPr bwMode="auto">
          <a:xfrm>
            <a:off x="5985552" y="5994400"/>
            <a:ext cx="2062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8" name="OTLSHAPE_T_5be56f82144d4a538a3f2abf15b3614d_HorizontalConnector1"/>
          <p:cNvCxnSpPr/>
          <p:nvPr>
            <p:custDataLst>
              <p:tags r:id="rId3"/>
            </p:custDataLst>
          </p:nvPr>
        </p:nvCxnSpPr>
        <p:spPr bwMode="auto">
          <a:xfrm flipH="1">
            <a:off x="3617285" y="5575300"/>
            <a:ext cx="5930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7" name="OTLSHAPE_T_ae055bbf2f604e55ade3998305ccc80b_HorizontalConnector1"/>
          <p:cNvCxnSpPr/>
          <p:nvPr>
            <p:custDataLst>
              <p:tags r:id="rId4"/>
            </p:custDataLst>
          </p:nvPr>
        </p:nvCxnSpPr>
        <p:spPr bwMode="auto">
          <a:xfrm flipH="1">
            <a:off x="1622036" y="5156200"/>
            <a:ext cx="8959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5" name="OTLSHAPE_M_62f1f7958d1c4b01ba099f3ea62fd9c1_Connector1"/>
          <p:cNvCxnSpPr/>
          <p:nvPr>
            <p:custDataLst>
              <p:tags r:id="rId5"/>
            </p:custDataLst>
          </p:nvPr>
        </p:nvCxnSpPr>
        <p:spPr bwMode="auto">
          <a:xfrm>
            <a:off x="7071409" y="3619500"/>
            <a:ext cx="0" cy="7343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AAA4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4" name="OTLSHAPE_M_9ed48b094fbd4097bf173f01b9a5db03_Connector1"/>
          <p:cNvCxnSpPr/>
          <p:nvPr>
            <p:custDataLst>
              <p:tags r:id="rId6"/>
            </p:custDataLst>
          </p:nvPr>
        </p:nvCxnSpPr>
        <p:spPr bwMode="auto">
          <a:xfrm flipH="1">
            <a:off x="6768107" y="3619500"/>
            <a:ext cx="2942" cy="229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AAA4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3" name="OTLSHAPE_M_9fcb0ab23804466f94066fe83cedf455_Connector2"/>
          <p:cNvCxnSpPr/>
          <p:nvPr>
            <p:custDataLst>
              <p:tags r:id="rId7"/>
            </p:custDataLst>
          </p:nvPr>
        </p:nvCxnSpPr>
        <p:spPr bwMode="auto">
          <a:xfrm>
            <a:off x="7044897" y="2845168"/>
            <a:ext cx="5058" cy="2663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2" name="OTLSHAPE_M_9fcb0ab23804466f94066fe83cedf455_Connector1"/>
          <p:cNvCxnSpPr/>
          <p:nvPr>
            <p:custDataLst>
              <p:tags r:id="rId8"/>
            </p:custDataLst>
          </p:nvPr>
        </p:nvCxnSpPr>
        <p:spPr bwMode="auto">
          <a:xfrm>
            <a:off x="7049955" y="2323884"/>
            <a:ext cx="0" cy="88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1" name="OTLSHAPE_M_7b021d1416ce4cb9aa585f76f46d3894_Connector3"/>
          <p:cNvCxnSpPr/>
          <p:nvPr>
            <p:custDataLst>
              <p:tags r:id="rId9"/>
            </p:custDataLst>
          </p:nvPr>
        </p:nvCxnSpPr>
        <p:spPr bwMode="auto">
          <a:xfrm>
            <a:off x="6326859" y="2573439"/>
            <a:ext cx="0" cy="6015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F3198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0" name="OTLSHAPE_M_7b021d1416ce4cb9aa585f76f46d3894_Connector2"/>
          <p:cNvCxnSpPr/>
          <p:nvPr>
            <p:custDataLst>
              <p:tags r:id="rId10"/>
            </p:custDataLst>
          </p:nvPr>
        </p:nvCxnSpPr>
        <p:spPr bwMode="auto">
          <a:xfrm>
            <a:off x="6326859" y="2139734"/>
            <a:ext cx="0" cy="2730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F3198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9" name="OTLSHAPE_M_7b021d1416ce4cb9aa585f76f46d3894_Connector1"/>
          <p:cNvCxnSpPr/>
          <p:nvPr>
            <p:custDataLst>
              <p:tags r:id="rId11"/>
            </p:custDataLst>
          </p:nvPr>
        </p:nvCxnSpPr>
        <p:spPr bwMode="auto">
          <a:xfrm>
            <a:off x="6326859" y="1655229"/>
            <a:ext cx="0" cy="14562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F3198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8" name="OTLSHAPE_M_5feffab69b1f4e7184e492b0d56c1b29_Connector1"/>
          <p:cNvCxnSpPr/>
          <p:nvPr>
            <p:custDataLst>
              <p:tags r:id="rId12"/>
            </p:custDataLst>
          </p:nvPr>
        </p:nvCxnSpPr>
        <p:spPr bwMode="auto">
          <a:xfrm>
            <a:off x="5618868" y="2515336"/>
            <a:ext cx="0" cy="6596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EBA0A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7" name="OTLSHAPE_M_8e6484d8d78343889b5c14535891a869_Connector2"/>
          <p:cNvCxnSpPr/>
          <p:nvPr>
            <p:custDataLst>
              <p:tags r:id="rId13"/>
            </p:custDataLst>
          </p:nvPr>
        </p:nvCxnSpPr>
        <p:spPr bwMode="auto">
          <a:xfrm flipH="1">
            <a:off x="4395974" y="1202287"/>
            <a:ext cx="13419" cy="19727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F3198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5" name="OTLSHAPE_M_ce07bd933c714aa2a8970a2a61f220b0_Connector3"/>
          <p:cNvCxnSpPr/>
          <p:nvPr>
            <p:custDataLst>
              <p:tags r:id="rId14"/>
            </p:custDataLst>
          </p:nvPr>
        </p:nvCxnSpPr>
        <p:spPr bwMode="auto">
          <a:xfrm>
            <a:off x="4095614" y="2800350"/>
            <a:ext cx="0" cy="3746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F3198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4" name="OTLSHAPE_M_ce07bd933c714aa2a8970a2a61f220b0_Connector2"/>
          <p:cNvCxnSpPr/>
          <p:nvPr>
            <p:custDataLst>
              <p:tags r:id="rId15"/>
            </p:custDataLst>
          </p:nvPr>
        </p:nvCxnSpPr>
        <p:spPr bwMode="auto">
          <a:xfrm>
            <a:off x="4092414" y="688159"/>
            <a:ext cx="0" cy="22623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F3198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2" name="OTLSHAPE_M_a7e543453c7b48da999af7eb6fe668e5_Connector3"/>
          <p:cNvCxnSpPr/>
          <p:nvPr>
            <p:custDataLst>
              <p:tags r:id="rId16"/>
            </p:custDataLst>
          </p:nvPr>
        </p:nvCxnSpPr>
        <p:spPr bwMode="auto">
          <a:xfrm>
            <a:off x="2593814" y="2366645"/>
            <a:ext cx="0" cy="808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F3198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1" name="OTLSHAPE_M_a7e543453c7b48da999af7eb6fe668e5_Connector2"/>
          <p:cNvCxnSpPr/>
          <p:nvPr>
            <p:custDataLst>
              <p:tags r:id="rId17"/>
            </p:custDataLst>
          </p:nvPr>
        </p:nvCxnSpPr>
        <p:spPr bwMode="auto">
          <a:xfrm>
            <a:off x="2593814" y="1932940"/>
            <a:ext cx="0" cy="4798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F3198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0" name="OTLSHAPE_M_a7e543453c7b48da999af7eb6fe668e5_Connector1"/>
          <p:cNvCxnSpPr/>
          <p:nvPr>
            <p:custDataLst>
              <p:tags r:id="rId18"/>
            </p:custDataLst>
          </p:nvPr>
        </p:nvCxnSpPr>
        <p:spPr bwMode="auto">
          <a:xfrm>
            <a:off x="2593814" y="240565"/>
            <a:ext cx="0" cy="15317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F3198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9" name="OTLSHAPE_M_a3133e13d10c4217b9422c1fbbd91f02_Connector1"/>
          <p:cNvCxnSpPr/>
          <p:nvPr>
            <p:custDataLst>
              <p:tags r:id="rId19"/>
            </p:custDataLst>
          </p:nvPr>
        </p:nvCxnSpPr>
        <p:spPr bwMode="auto">
          <a:xfrm>
            <a:off x="1985898" y="2966938"/>
            <a:ext cx="846" cy="1445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8" name="OTLSHAPE_M_971fb03e0ce447d0a21d88756da68143_Connector2"/>
          <p:cNvCxnSpPr/>
          <p:nvPr>
            <p:custDataLst>
              <p:tags r:id="rId20"/>
            </p:custDataLst>
          </p:nvPr>
        </p:nvCxnSpPr>
        <p:spPr bwMode="auto">
          <a:xfrm>
            <a:off x="1757097" y="2366645"/>
            <a:ext cx="0" cy="808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6D64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7" name="OTLSHAPE_M_971fb03e0ce447d0a21d88756da68143_Connector1"/>
          <p:cNvCxnSpPr/>
          <p:nvPr>
            <p:custDataLst>
              <p:tags r:id="rId21"/>
            </p:custDataLst>
          </p:nvPr>
        </p:nvCxnSpPr>
        <p:spPr bwMode="auto">
          <a:xfrm>
            <a:off x="1757097" y="1874838"/>
            <a:ext cx="0" cy="3311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6D642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0" name="OTLSHAPE_TB_00000000000000000000000000000000_LeftEndCaps"/>
          <p:cNvSpPr txBox="1"/>
          <p:nvPr>
            <p:custDataLst>
              <p:tags r:id="rId22"/>
            </p:custDataLst>
          </p:nvPr>
        </p:nvSpPr>
        <p:spPr>
          <a:xfrm>
            <a:off x="317500" y="3234076"/>
            <a:ext cx="493468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Arial" panose="020B0604020202020204" pitchFamily="34" charset="0"/>
              </a:rPr>
              <a:t>2016</a:t>
            </a:r>
            <a:endParaRPr lang="en-US" b="1" spc="-38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631" name="OTLSHAPE_TB_00000000000000000000000000000000_RightEndCaps"/>
          <p:cNvSpPr txBox="1"/>
          <p:nvPr>
            <p:custDataLst>
              <p:tags r:id="rId23"/>
            </p:custDataLst>
          </p:nvPr>
        </p:nvSpPr>
        <p:spPr>
          <a:xfrm>
            <a:off x="8317992" y="3234076"/>
            <a:ext cx="493468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chemeClr val="accent2"/>
                </a:solidFill>
                <a:latin typeface="Arial" panose="020B0604020202020204" pitchFamily="34" charset="0"/>
              </a:rPr>
              <a:t>2017</a:t>
            </a:r>
            <a:endParaRPr lang="en-US" b="1" spc="-38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632" name="OTLSHAPE_TB_00000000000000000000000000000000_ScaleContainer"/>
          <p:cNvSpPr/>
          <p:nvPr>
            <p:custDataLst>
              <p:tags r:id="rId24"/>
            </p:custDataLst>
          </p:nvPr>
        </p:nvSpPr>
        <p:spPr bwMode="auto">
          <a:xfrm>
            <a:off x="978408" y="3175000"/>
            <a:ext cx="71882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633" name="OTLSHAPE_TB_00000000000000000000000000000000_ElapsedTime"/>
          <p:cNvSpPr/>
          <p:nvPr>
            <p:custDataLst>
              <p:tags r:id="rId25"/>
            </p:custDataLst>
          </p:nvPr>
        </p:nvSpPr>
        <p:spPr bwMode="auto">
          <a:xfrm>
            <a:off x="978408" y="3479800"/>
            <a:ext cx="69723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634" name="OTLSHAPE_TB_00000000000000000000000000000000_TodayMarkerShape"/>
          <p:cNvSpPr/>
          <p:nvPr>
            <p:custDataLst>
              <p:tags r:id="rId26"/>
            </p:custDataLst>
          </p:nvPr>
        </p:nvSpPr>
        <p:spPr bwMode="auto">
          <a:xfrm>
            <a:off x="7884955" y="3556000"/>
            <a:ext cx="114300" cy="12700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635" name="OTLSHAPE_TB_00000000000000000000000000000000_TodayMarkerText"/>
          <p:cNvSpPr txBox="1"/>
          <p:nvPr>
            <p:custDataLst>
              <p:tags r:id="rId27"/>
            </p:custDataLst>
          </p:nvPr>
        </p:nvSpPr>
        <p:spPr>
          <a:xfrm>
            <a:off x="7736057" y="3683000"/>
            <a:ext cx="395236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22" smtClean="0">
                <a:solidFill>
                  <a:schemeClr val="dk1"/>
                </a:solidFill>
                <a:latin typeface="Arial" panose="020B0604020202020204" pitchFamily="34" charset="0"/>
              </a:rPr>
              <a:t>Today</a:t>
            </a:r>
            <a:endParaRPr lang="en-US" sz="1200" spc="-22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636" name="OTLSHAPE_TB_00000000000000000000000000000000_TimescaleInterval1"/>
          <p:cNvSpPr txBox="1"/>
          <p:nvPr>
            <p:custDataLst>
              <p:tags r:id="rId28"/>
            </p:custDataLst>
          </p:nvPr>
        </p:nvSpPr>
        <p:spPr>
          <a:xfrm>
            <a:off x="1041908" y="3272472"/>
            <a:ext cx="21114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637" name="OTLSHAPE_TB_00000000000000000000000000000000_Separator1"/>
          <p:cNvCxnSpPr/>
          <p:nvPr>
            <p:custDataLst>
              <p:tags r:id="rId29"/>
            </p:custDataLst>
          </p:nvPr>
        </p:nvCxnSpPr>
        <p:spPr bwMode="auto">
          <a:xfrm>
            <a:off x="1643490" y="3263900"/>
            <a:ext cx="0" cy="20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8" name="OTLSHAPE_TB_00000000000000000000000000000000_TimescaleInterval2"/>
          <p:cNvSpPr txBox="1"/>
          <p:nvPr>
            <p:custDataLst>
              <p:tags r:id="rId30"/>
            </p:custDataLst>
          </p:nvPr>
        </p:nvSpPr>
        <p:spPr>
          <a:xfrm>
            <a:off x="1706991" y="3272472"/>
            <a:ext cx="24397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639" name="OTLSHAPE_TB_00000000000000000000000000000000_Separator2"/>
          <p:cNvCxnSpPr/>
          <p:nvPr>
            <p:custDataLst>
              <p:tags r:id="rId31"/>
            </p:custDataLst>
          </p:nvPr>
        </p:nvCxnSpPr>
        <p:spPr bwMode="auto">
          <a:xfrm>
            <a:off x="2287119" y="3263900"/>
            <a:ext cx="0" cy="20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0" name="OTLSHAPE_TB_00000000000000000000000000000000_TimescaleInterval3"/>
          <p:cNvSpPr txBox="1"/>
          <p:nvPr>
            <p:custDataLst>
              <p:tags r:id="rId32"/>
            </p:custDataLst>
          </p:nvPr>
        </p:nvSpPr>
        <p:spPr>
          <a:xfrm>
            <a:off x="2350619" y="3272472"/>
            <a:ext cx="23185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 smtClean="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en-US" sz="1200" spc="-2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641" name="OTLSHAPE_TB_00000000000000000000000000000000_Separator3"/>
          <p:cNvCxnSpPr/>
          <p:nvPr>
            <p:custDataLst>
              <p:tags r:id="rId33"/>
            </p:custDataLst>
          </p:nvPr>
        </p:nvCxnSpPr>
        <p:spPr bwMode="auto">
          <a:xfrm>
            <a:off x="2952202" y="3263900"/>
            <a:ext cx="0" cy="20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2" name="OTLSHAPE_TB_00000000000000000000000000000000_TimescaleInterval4"/>
          <p:cNvSpPr txBox="1"/>
          <p:nvPr>
            <p:custDataLst>
              <p:tags r:id="rId34"/>
            </p:custDataLst>
          </p:nvPr>
        </p:nvSpPr>
        <p:spPr>
          <a:xfrm>
            <a:off x="3015702" y="327247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643" name="OTLSHAPE_TB_00000000000000000000000000000000_Separator4"/>
          <p:cNvCxnSpPr/>
          <p:nvPr>
            <p:custDataLst>
              <p:tags r:id="rId35"/>
            </p:custDataLst>
          </p:nvPr>
        </p:nvCxnSpPr>
        <p:spPr bwMode="auto">
          <a:xfrm>
            <a:off x="3617284" y="3263900"/>
            <a:ext cx="0" cy="20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4" name="OTLSHAPE_TB_00000000000000000000000000000000_TimescaleInterval5"/>
          <p:cNvSpPr txBox="1"/>
          <p:nvPr>
            <p:custDataLst>
              <p:tags r:id="rId36"/>
            </p:custDataLst>
          </p:nvPr>
        </p:nvSpPr>
        <p:spPr>
          <a:xfrm>
            <a:off x="3680785" y="3272472"/>
            <a:ext cx="21922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645" name="OTLSHAPE_TB_00000000000000000000000000000000_Separator5"/>
          <p:cNvCxnSpPr/>
          <p:nvPr>
            <p:custDataLst>
              <p:tags r:id="rId37"/>
            </p:custDataLst>
          </p:nvPr>
        </p:nvCxnSpPr>
        <p:spPr bwMode="auto">
          <a:xfrm>
            <a:off x="4218004" y="3263900"/>
            <a:ext cx="0" cy="20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6" name="OTLSHAPE_TB_00000000000000000000000000000000_TimescaleInterval6"/>
          <p:cNvSpPr txBox="1"/>
          <p:nvPr>
            <p:custDataLst>
              <p:tags r:id="rId38"/>
            </p:custDataLst>
          </p:nvPr>
        </p:nvSpPr>
        <p:spPr>
          <a:xfrm>
            <a:off x="4281505" y="3272472"/>
            <a:ext cx="25577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647" name="OTLSHAPE_TB_00000000000000000000000000000000_Separator6"/>
          <p:cNvCxnSpPr/>
          <p:nvPr>
            <p:custDataLst>
              <p:tags r:id="rId39"/>
            </p:custDataLst>
          </p:nvPr>
        </p:nvCxnSpPr>
        <p:spPr bwMode="auto">
          <a:xfrm>
            <a:off x="4883087" y="3263900"/>
            <a:ext cx="0" cy="20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8" name="OTLSHAPE_TB_00000000000000000000000000000000_TimescaleInterval7"/>
          <p:cNvSpPr txBox="1"/>
          <p:nvPr>
            <p:custDataLst>
              <p:tags r:id="rId40"/>
            </p:custDataLst>
          </p:nvPr>
        </p:nvSpPr>
        <p:spPr>
          <a:xfrm>
            <a:off x="4946587" y="3272472"/>
            <a:ext cx="21974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649" name="OTLSHAPE_TB_00000000000000000000000000000000_Separator7"/>
          <p:cNvCxnSpPr/>
          <p:nvPr>
            <p:custDataLst>
              <p:tags r:id="rId41"/>
            </p:custDataLst>
          </p:nvPr>
        </p:nvCxnSpPr>
        <p:spPr bwMode="auto">
          <a:xfrm>
            <a:off x="5526715" y="3263900"/>
            <a:ext cx="0" cy="20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50" name="OTLSHAPE_TB_00000000000000000000000000000000_TimescaleInterval8"/>
          <p:cNvSpPr txBox="1"/>
          <p:nvPr>
            <p:custDataLst>
              <p:tags r:id="rId42"/>
            </p:custDataLst>
          </p:nvPr>
        </p:nvSpPr>
        <p:spPr>
          <a:xfrm>
            <a:off x="5590216" y="3272472"/>
            <a:ext cx="26815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651" name="OTLSHAPE_TB_00000000000000000000000000000000_Separator8"/>
          <p:cNvCxnSpPr/>
          <p:nvPr>
            <p:custDataLst>
              <p:tags r:id="rId43"/>
            </p:custDataLst>
          </p:nvPr>
        </p:nvCxnSpPr>
        <p:spPr bwMode="auto">
          <a:xfrm>
            <a:off x="6191798" y="3263900"/>
            <a:ext cx="0" cy="20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52" name="OTLSHAPE_TB_00000000000000000000000000000000_TimescaleInterval9"/>
          <p:cNvSpPr txBox="1"/>
          <p:nvPr>
            <p:custDataLst>
              <p:tags r:id="rId44"/>
            </p:custDataLst>
          </p:nvPr>
        </p:nvSpPr>
        <p:spPr>
          <a:xfrm>
            <a:off x="6255298" y="3272472"/>
            <a:ext cx="20691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 smtClean="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en-US" sz="1200" spc="-1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653" name="OTLSHAPE_TB_00000000000000000000000000000000_Separator9"/>
          <p:cNvCxnSpPr/>
          <p:nvPr>
            <p:custDataLst>
              <p:tags r:id="rId45"/>
            </p:custDataLst>
          </p:nvPr>
        </p:nvCxnSpPr>
        <p:spPr bwMode="auto">
          <a:xfrm>
            <a:off x="6835426" y="3263900"/>
            <a:ext cx="0" cy="20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54" name="OTLSHAPE_TB_00000000000000000000000000000000_TimescaleInterval10"/>
          <p:cNvSpPr txBox="1"/>
          <p:nvPr>
            <p:custDataLst>
              <p:tags r:id="rId46"/>
            </p:custDataLst>
          </p:nvPr>
        </p:nvSpPr>
        <p:spPr>
          <a:xfrm>
            <a:off x="6898927" y="3272472"/>
            <a:ext cx="15818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655" name="OTLSHAPE_TB_00000000000000000000000000000000_Separator10"/>
          <p:cNvCxnSpPr/>
          <p:nvPr>
            <p:custDataLst>
              <p:tags r:id="rId47"/>
            </p:custDataLst>
          </p:nvPr>
        </p:nvCxnSpPr>
        <p:spPr bwMode="auto">
          <a:xfrm>
            <a:off x="7500510" y="3263900"/>
            <a:ext cx="0" cy="20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56" name="OTLSHAPE_TB_00000000000000000000000000000000_TimescaleInterval11"/>
          <p:cNvSpPr txBox="1"/>
          <p:nvPr>
            <p:custDataLst>
              <p:tags r:id="rId48"/>
            </p:custDataLst>
          </p:nvPr>
        </p:nvSpPr>
        <p:spPr>
          <a:xfrm>
            <a:off x="7564010" y="3272472"/>
            <a:ext cx="241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680" name="OTLSHAPE_M_971fb03e0ce447d0a21d88756da68143_Title"/>
          <p:cNvSpPr txBox="1"/>
          <p:nvPr>
            <p:custDataLst>
              <p:tags r:id="rId49"/>
            </p:custDataLst>
          </p:nvPr>
        </p:nvSpPr>
        <p:spPr>
          <a:xfrm>
            <a:off x="1979347" y="1772285"/>
            <a:ext cx="9271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10" smtClean="0">
                <a:solidFill>
                  <a:schemeClr val="dk1"/>
                </a:solidFill>
                <a:latin typeface="Arial" panose="020B0604020202020204" pitchFamily="34" charset="0"/>
              </a:rPr>
              <a:t>Pilot Training </a:t>
            </a:r>
            <a:endParaRPr lang="en-US" sz="1100" b="1" spc="-1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681" name="OTLSHAPE_M_971fb03e0ce447d0a21d88756da68143_Date"/>
          <p:cNvSpPr txBox="1"/>
          <p:nvPr>
            <p:custDataLst>
              <p:tags r:id="rId50"/>
            </p:custDataLst>
          </p:nvPr>
        </p:nvSpPr>
        <p:spPr>
          <a:xfrm>
            <a:off x="1979347" y="1945640"/>
            <a:ext cx="3429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2" smtClean="0">
                <a:solidFill>
                  <a:schemeClr val="dk1"/>
                </a:solidFill>
                <a:latin typeface="Arial" panose="020B0604020202020204" pitchFamily="34" charset="0"/>
              </a:rPr>
              <a:t>Nov 5</a:t>
            </a:r>
            <a:endParaRPr lang="en-US" sz="1000" spc="-12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682" name="OTLSHAPE_M_971fb03e0ce447d0a21d88756da68143_Shape"/>
          <p:cNvSpPr/>
          <p:nvPr>
            <p:custDataLst>
              <p:tags r:id="rId51"/>
            </p:custDataLst>
          </p:nvPr>
        </p:nvSpPr>
        <p:spPr bwMode="auto">
          <a:xfrm rot="16200000">
            <a:off x="1782497" y="1874838"/>
            <a:ext cx="165100" cy="165100"/>
          </a:xfrm>
          <a:prstGeom prst="flowChartMerge">
            <a:avLst/>
          </a:prstGeom>
          <a:solidFill>
            <a:srgbClr val="96D6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683" name="OTLSHAPE_M_a3133e13d10c4217b9422c1fbbd91f02_Title"/>
          <p:cNvSpPr txBox="1"/>
          <p:nvPr>
            <p:custDataLst>
              <p:tags r:id="rId52"/>
            </p:custDataLst>
          </p:nvPr>
        </p:nvSpPr>
        <p:spPr>
          <a:xfrm>
            <a:off x="1544573" y="2292065"/>
            <a:ext cx="882650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dirty="0" smtClean="0">
                <a:solidFill>
                  <a:srgbClr val="72BFC5"/>
                </a:solidFill>
                <a:latin typeface="Arial" panose="020B0604020202020204" pitchFamily="34" charset="0"/>
              </a:rPr>
              <a:t>Phantom 3 Standard (P3S)</a:t>
            </a:r>
            <a:endParaRPr lang="en-US" sz="1100" b="1" spc="-4" dirty="0">
              <a:solidFill>
                <a:srgbClr val="72BFC5"/>
              </a:solidFill>
              <a:latin typeface="Arial" panose="020B0604020202020204" pitchFamily="34" charset="0"/>
            </a:endParaRPr>
          </a:p>
        </p:txBody>
      </p:sp>
      <p:sp>
        <p:nvSpPr>
          <p:cNvPr id="1684" name="OTLSHAPE_M_a3133e13d10c4217b9422c1fbbd91f02_Date"/>
          <p:cNvSpPr txBox="1"/>
          <p:nvPr>
            <p:custDataLst>
              <p:tags r:id="rId53"/>
            </p:custDataLst>
          </p:nvPr>
        </p:nvSpPr>
        <p:spPr>
          <a:xfrm>
            <a:off x="1798664" y="2796640"/>
            <a:ext cx="406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dirty="0" smtClean="0">
                <a:solidFill>
                  <a:srgbClr val="72BFC5"/>
                </a:solidFill>
                <a:latin typeface="Arial" panose="020B0604020202020204" pitchFamily="34" charset="0"/>
              </a:rPr>
              <a:t>Nov 16</a:t>
            </a:r>
            <a:endParaRPr lang="en-US" sz="1000" spc="-10" dirty="0">
              <a:solidFill>
                <a:srgbClr val="72BFC5"/>
              </a:solidFill>
              <a:latin typeface="Arial" panose="020B0604020202020204" pitchFamily="34" charset="0"/>
            </a:endParaRPr>
          </a:p>
        </p:txBody>
      </p:sp>
      <p:sp>
        <p:nvSpPr>
          <p:cNvPr id="1685" name="OTLSHAPE_M_a3133e13d10c4217b9422c1fbbd91f02_Shape"/>
          <p:cNvSpPr/>
          <p:nvPr>
            <p:custDataLst>
              <p:tags r:id="rId54"/>
            </p:custDataLst>
          </p:nvPr>
        </p:nvSpPr>
        <p:spPr bwMode="auto">
          <a:xfrm flipV="1">
            <a:off x="1872444" y="2984500"/>
            <a:ext cx="228600" cy="254000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686" name="OTLSHAPE_M_a7e543453c7b48da999af7eb6fe668e5_Title"/>
          <p:cNvSpPr txBox="1"/>
          <p:nvPr>
            <p:custDataLst>
              <p:tags r:id="rId55"/>
            </p:custDataLst>
          </p:nvPr>
        </p:nvSpPr>
        <p:spPr>
          <a:xfrm>
            <a:off x="2816064" y="152400"/>
            <a:ext cx="2552700" cy="1606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pc="-4" dirty="0" smtClean="0">
                <a:solidFill>
                  <a:schemeClr val="dk1"/>
                </a:solidFill>
                <a:latin typeface="Arial" panose="020B0604020202020204" pitchFamily="34" charset="0"/>
              </a:rPr>
              <a:t>First P3S Visual Assessment Missions</a:t>
            </a:r>
            <a:endParaRPr lang="en-US" sz="1100" b="1" spc="-4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687" name="OTLSHAPE_M_a7e543453c7b48da999af7eb6fe668e5_Date"/>
          <p:cNvSpPr txBox="1"/>
          <p:nvPr>
            <p:custDataLst>
              <p:tags r:id="rId56"/>
            </p:custDataLst>
          </p:nvPr>
        </p:nvSpPr>
        <p:spPr>
          <a:xfrm>
            <a:off x="2823989" y="344061"/>
            <a:ext cx="406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0" dirty="0" smtClean="0">
                <a:solidFill>
                  <a:schemeClr val="dk1"/>
                </a:solidFill>
                <a:latin typeface="Arial" panose="020B0604020202020204" pitchFamily="34" charset="0"/>
              </a:rPr>
              <a:t>Dec 14</a:t>
            </a:r>
            <a:endParaRPr lang="en-US" sz="1000" spc="-10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688" name="OTLSHAPE_M_a7e543453c7b48da999af7eb6fe668e5_Shape"/>
          <p:cNvSpPr/>
          <p:nvPr>
            <p:custDataLst>
              <p:tags r:id="rId57"/>
            </p:custDataLst>
          </p:nvPr>
        </p:nvSpPr>
        <p:spPr bwMode="auto">
          <a:xfrm rot="16200000">
            <a:off x="2616200" y="240565"/>
            <a:ext cx="165100" cy="165100"/>
          </a:xfrm>
          <a:prstGeom prst="flowChartMerge">
            <a:avLst/>
          </a:prstGeom>
          <a:solidFill>
            <a:srgbClr val="6F31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689" name="OTLSHAPE_M_022e5b1ec52b4cffbb2ace50115fc9ad_Title"/>
          <p:cNvSpPr txBox="1"/>
          <p:nvPr>
            <p:custDataLst>
              <p:tags r:id="rId58"/>
            </p:custDataLst>
          </p:nvPr>
        </p:nvSpPr>
        <p:spPr>
          <a:xfrm>
            <a:off x="2736648" y="2490601"/>
            <a:ext cx="1430481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rgbClr val="72BFC5"/>
                </a:solidFill>
                <a:latin typeface="Arial" panose="020B0604020202020204" pitchFamily="34" charset="0"/>
              </a:rPr>
              <a:t>HexH2O Pro V1 (HPV1) </a:t>
            </a:r>
            <a:endParaRPr lang="en-US" sz="1100" b="1" spc="-6" dirty="0">
              <a:solidFill>
                <a:srgbClr val="72BFC5"/>
              </a:solidFill>
              <a:latin typeface="Arial" panose="020B0604020202020204" pitchFamily="34" charset="0"/>
            </a:endParaRPr>
          </a:p>
        </p:txBody>
      </p:sp>
      <p:sp>
        <p:nvSpPr>
          <p:cNvPr id="1690" name="OTLSHAPE_M_022e5b1ec52b4cffbb2ace50115fc9ad_Date"/>
          <p:cNvSpPr txBox="1"/>
          <p:nvPr>
            <p:custDataLst>
              <p:tags r:id="rId59"/>
            </p:custDataLst>
          </p:nvPr>
        </p:nvSpPr>
        <p:spPr>
          <a:xfrm>
            <a:off x="3270134" y="281305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8" smtClean="0">
                <a:solidFill>
                  <a:srgbClr val="72BFC5"/>
                </a:solidFill>
                <a:latin typeface="Arial" panose="020B0604020202020204" pitchFamily="34" charset="0"/>
              </a:rPr>
              <a:t>Jan 24</a:t>
            </a:r>
            <a:endParaRPr lang="en-US" sz="1000" spc="-8">
              <a:solidFill>
                <a:srgbClr val="72BFC5"/>
              </a:solidFill>
              <a:latin typeface="Arial" panose="020B0604020202020204" pitchFamily="34" charset="0"/>
            </a:endParaRPr>
          </a:p>
        </p:txBody>
      </p:sp>
      <p:sp>
        <p:nvSpPr>
          <p:cNvPr id="1691" name="OTLSHAPE_M_022e5b1ec52b4cffbb2ace50115fc9ad_Shape"/>
          <p:cNvSpPr/>
          <p:nvPr>
            <p:custDataLst>
              <p:tags r:id="rId60"/>
            </p:custDataLst>
          </p:nvPr>
        </p:nvSpPr>
        <p:spPr bwMode="auto">
          <a:xfrm flipV="1">
            <a:off x="3352790" y="2984500"/>
            <a:ext cx="228600" cy="254000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692" name="OTLSHAPE_M_ce07bd933c714aa2a8970a2a61f220b0_Title"/>
          <p:cNvSpPr txBox="1"/>
          <p:nvPr>
            <p:custDataLst>
              <p:tags r:id="rId61"/>
            </p:custDataLst>
          </p:nvPr>
        </p:nvSpPr>
        <p:spPr>
          <a:xfrm>
            <a:off x="4317864" y="625257"/>
            <a:ext cx="24257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 smtClean="0">
                <a:solidFill>
                  <a:schemeClr val="dk1"/>
                </a:solidFill>
                <a:latin typeface="Arial" panose="020B0604020202020204" pitchFamily="34" charset="0"/>
              </a:rPr>
              <a:t>First Vernal Pool Monitoring Mission</a:t>
            </a:r>
            <a:endParaRPr lang="en-US" sz="1100" b="1" spc="-4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693" name="OTLSHAPE_M_ce07bd933c714aa2a8970a2a61f220b0_Date"/>
          <p:cNvSpPr txBox="1"/>
          <p:nvPr>
            <p:custDataLst>
              <p:tags r:id="rId62"/>
            </p:custDataLst>
          </p:nvPr>
        </p:nvSpPr>
        <p:spPr>
          <a:xfrm>
            <a:off x="4317864" y="798612"/>
            <a:ext cx="406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8" dirty="0" smtClean="0">
                <a:solidFill>
                  <a:schemeClr val="dk1"/>
                </a:solidFill>
                <a:latin typeface="Arial" panose="020B0604020202020204" pitchFamily="34" charset="0"/>
              </a:rPr>
              <a:t>Feb 22</a:t>
            </a:r>
            <a:endParaRPr lang="en-US" sz="1000" spc="-8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694" name="OTLSHAPE_M_ce07bd933c714aa2a8970a2a61f220b0_Shape"/>
          <p:cNvSpPr/>
          <p:nvPr>
            <p:custDataLst>
              <p:tags r:id="rId63"/>
            </p:custDataLst>
          </p:nvPr>
        </p:nvSpPr>
        <p:spPr bwMode="auto">
          <a:xfrm rot="16200000">
            <a:off x="4119750" y="692286"/>
            <a:ext cx="165100" cy="165100"/>
          </a:xfrm>
          <a:prstGeom prst="flowChartMerge">
            <a:avLst/>
          </a:prstGeom>
          <a:solidFill>
            <a:srgbClr val="6F31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695" name="OTLSHAPE_M_8e6484d8d78343889b5c14535891a869_Title"/>
          <p:cNvSpPr txBox="1"/>
          <p:nvPr>
            <p:custDataLst>
              <p:tags r:id="rId64"/>
            </p:custDataLst>
          </p:nvPr>
        </p:nvSpPr>
        <p:spPr>
          <a:xfrm>
            <a:off x="4618224" y="1101507"/>
            <a:ext cx="23749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 smtClean="0">
                <a:solidFill>
                  <a:schemeClr val="dk1"/>
                </a:solidFill>
                <a:latin typeface="Arial" panose="020B0604020202020204" pitchFamily="34" charset="0"/>
              </a:rPr>
              <a:t>First Log Decks Monitoring Mission</a:t>
            </a:r>
            <a:endParaRPr lang="en-US" sz="1100" b="1" spc="-4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696" name="OTLSHAPE_M_8e6484d8d78343889b5c14535891a869_Date"/>
          <p:cNvSpPr txBox="1"/>
          <p:nvPr>
            <p:custDataLst>
              <p:tags r:id="rId65"/>
            </p:custDataLst>
          </p:nvPr>
        </p:nvSpPr>
        <p:spPr>
          <a:xfrm>
            <a:off x="4618224" y="1274862"/>
            <a:ext cx="330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2" dirty="0" smtClean="0">
                <a:solidFill>
                  <a:schemeClr val="dk1"/>
                </a:solidFill>
                <a:latin typeface="Arial" panose="020B0604020202020204" pitchFamily="34" charset="0"/>
              </a:rPr>
              <a:t>Mar 8</a:t>
            </a:r>
            <a:endParaRPr lang="en-US" sz="1000" spc="-12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697" name="OTLSHAPE_M_8e6484d8d78343889b5c14535891a869_Shape"/>
          <p:cNvSpPr/>
          <p:nvPr>
            <p:custDataLst>
              <p:tags r:id="rId66"/>
            </p:custDataLst>
          </p:nvPr>
        </p:nvSpPr>
        <p:spPr bwMode="auto">
          <a:xfrm rot="16200000">
            <a:off x="4438514" y="1202287"/>
            <a:ext cx="165100" cy="165100"/>
          </a:xfrm>
          <a:prstGeom prst="flowChartMerge">
            <a:avLst/>
          </a:prstGeom>
          <a:solidFill>
            <a:srgbClr val="6F31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698" name="OTLSHAPE_M_5feffab69b1f4e7184e492b0d56c1b29_Title"/>
          <p:cNvSpPr txBox="1"/>
          <p:nvPr>
            <p:custDataLst>
              <p:tags r:id="rId67"/>
            </p:custDataLst>
          </p:nvPr>
        </p:nvSpPr>
        <p:spPr>
          <a:xfrm>
            <a:off x="5154072" y="2145986"/>
            <a:ext cx="1099686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 smtClean="0">
                <a:solidFill>
                  <a:srgbClr val="FFC000"/>
                </a:solidFill>
                <a:latin typeface="Arial" panose="020B0604020202020204" pitchFamily="34" charset="0"/>
              </a:rPr>
              <a:t>Catastrophic Crash of HPV1</a:t>
            </a:r>
            <a:endParaRPr lang="en-US" sz="1100" b="1" spc="-4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1699" name="OTLSHAPE_M_5feffab69b1f4e7184e492b0d56c1b29_Date"/>
          <p:cNvSpPr txBox="1"/>
          <p:nvPr>
            <p:custDataLst>
              <p:tags r:id="rId68"/>
            </p:custDataLst>
          </p:nvPr>
        </p:nvSpPr>
        <p:spPr>
          <a:xfrm>
            <a:off x="5841118" y="2586139"/>
            <a:ext cx="3556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2" dirty="0" smtClean="0">
                <a:solidFill>
                  <a:srgbClr val="FFC000"/>
                </a:solidFill>
                <a:latin typeface="Arial" panose="020B0604020202020204" pitchFamily="34" charset="0"/>
              </a:rPr>
              <a:t>May 4</a:t>
            </a:r>
            <a:endParaRPr lang="en-US" sz="1000" spc="-12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1700" name="OTLSHAPE_M_5feffab69b1f4e7184e492b0d56c1b29_Shape"/>
          <p:cNvSpPr/>
          <p:nvPr>
            <p:custDataLst>
              <p:tags r:id="rId69"/>
            </p:custDataLst>
          </p:nvPr>
        </p:nvSpPr>
        <p:spPr bwMode="auto">
          <a:xfrm rot="16200000">
            <a:off x="5644268" y="2515336"/>
            <a:ext cx="165100" cy="165100"/>
          </a:xfrm>
          <a:prstGeom prst="flowChartMerge">
            <a:avLst/>
          </a:prstGeom>
          <a:solidFill>
            <a:srgbClr val="FEBA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701" name="OTLSHAPE_M_7b021d1416ce4cb9aa585f76f46d3894_Title"/>
          <p:cNvSpPr txBox="1"/>
          <p:nvPr>
            <p:custDataLst>
              <p:tags r:id="rId70"/>
            </p:custDataLst>
          </p:nvPr>
        </p:nvSpPr>
        <p:spPr>
          <a:xfrm>
            <a:off x="6549109" y="1559979"/>
            <a:ext cx="2451100" cy="14605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100" b="1" spc="-2" dirty="0" smtClean="0">
                <a:solidFill>
                  <a:schemeClr val="dk1"/>
                </a:solidFill>
                <a:latin typeface="Arial" panose="020B0604020202020204" pitchFamily="34" charset="0"/>
              </a:rPr>
              <a:t>First Atmospheric Measurement</a:t>
            </a:r>
            <a:endParaRPr lang="en-US" sz="1100" b="1" spc="-2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02" name="OTLSHAPE_M_7b021d1416ce4cb9aa585f76f46d3894_Date"/>
          <p:cNvSpPr txBox="1"/>
          <p:nvPr>
            <p:custDataLst>
              <p:tags r:id="rId71"/>
            </p:custDataLst>
          </p:nvPr>
        </p:nvSpPr>
        <p:spPr>
          <a:xfrm>
            <a:off x="6549109" y="1718729"/>
            <a:ext cx="3175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0" smtClean="0">
                <a:solidFill>
                  <a:schemeClr val="dk1"/>
                </a:solidFill>
                <a:latin typeface="Arial" panose="020B0604020202020204" pitchFamily="34" charset="0"/>
              </a:rPr>
              <a:t>Jun 6</a:t>
            </a:r>
            <a:endParaRPr lang="en-US" sz="1000" spc="-1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03" name="OTLSHAPE_M_7b021d1416ce4cb9aa585f76f46d3894_Shape"/>
          <p:cNvSpPr/>
          <p:nvPr>
            <p:custDataLst>
              <p:tags r:id="rId72"/>
            </p:custDataLst>
          </p:nvPr>
        </p:nvSpPr>
        <p:spPr bwMode="auto">
          <a:xfrm rot="16200000">
            <a:off x="6352259" y="1655229"/>
            <a:ext cx="165100" cy="165100"/>
          </a:xfrm>
          <a:prstGeom prst="flowChartMerge">
            <a:avLst/>
          </a:prstGeom>
          <a:solidFill>
            <a:srgbClr val="6F31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704" name="OTLSHAPE_M_9fcb0ab23804466f94066fe83cedf455_Title"/>
          <p:cNvSpPr txBox="1"/>
          <p:nvPr>
            <p:custDataLst>
              <p:tags r:id="rId73"/>
            </p:custDataLst>
          </p:nvPr>
        </p:nvSpPr>
        <p:spPr>
          <a:xfrm>
            <a:off x="6372092" y="2472930"/>
            <a:ext cx="1279525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rgbClr val="72BFC5"/>
                </a:solidFill>
                <a:latin typeface="Arial" panose="020B0604020202020204" pitchFamily="34" charset="0"/>
              </a:rPr>
              <a:t>HexH20 Pro V2 (HPV2)</a:t>
            </a:r>
            <a:endParaRPr lang="en-US" sz="1100" b="1" spc="-6" dirty="0">
              <a:solidFill>
                <a:srgbClr val="72BFC5"/>
              </a:solidFill>
              <a:latin typeface="Arial" panose="020B0604020202020204" pitchFamily="34" charset="0"/>
            </a:endParaRPr>
          </a:p>
        </p:txBody>
      </p:sp>
      <p:sp>
        <p:nvSpPr>
          <p:cNvPr id="1705" name="OTLSHAPE_M_9fcb0ab23804466f94066fe83cedf455_Date"/>
          <p:cNvSpPr txBox="1"/>
          <p:nvPr>
            <p:custDataLst>
              <p:tags r:id="rId74"/>
            </p:custDataLst>
          </p:nvPr>
        </p:nvSpPr>
        <p:spPr>
          <a:xfrm>
            <a:off x="6844351" y="2799896"/>
            <a:ext cx="3429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dirty="0" smtClean="0">
                <a:solidFill>
                  <a:srgbClr val="72BFC5"/>
                </a:solidFill>
                <a:latin typeface="Arial" panose="020B0604020202020204" pitchFamily="34" charset="0"/>
              </a:rPr>
              <a:t>Jul 10</a:t>
            </a:r>
            <a:endParaRPr lang="en-US" sz="1000" spc="-10" dirty="0">
              <a:solidFill>
                <a:srgbClr val="72BFC5"/>
              </a:solidFill>
              <a:latin typeface="Arial" panose="020B0604020202020204" pitchFamily="34" charset="0"/>
            </a:endParaRPr>
          </a:p>
        </p:txBody>
      </p:sp>
      <p:sp>
        <p:nvSpPr>
          <p:cNvPr id="1706" name="OTLSHAPE_M_9fcb0ab23804466f94066fe83cedf455_Shape"/>
          <p:cNvSpPr/>
          <p:nvPr>
            <p:custDataLst>
              <p:tags r:id="rId75"/>
            </p:custDataLst>
          </p:nvPr>
        </p:nvSpPr>
        <p:spPr bwMode="auto">
          <a:xfrm flipV="1">
            <a:off x="6935655" y="2984500"/>
            <a:ext cx="228600" cy="254000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707" name="OTLSHAPE_M_692a54b7f63148c0b44b7298a81b07fe_Title"/>
          <p:cNvSpPr txBox="1"/>
          <p:nvPr>
            <p:custDataLst>
              <p:tags r:id="rId76"/>
            </p:custDataLst>
          </p:nvPr>
        </p:nvSpPr>
        <p:spPr>
          <a:xfrm>
            <a:off x="1221793" y="3930650"/>
            <a:ext cx="83820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8" smtClean="0">
                <a:solidFill>
                  <a:schemeClr val="dk1"/>
                </a:solidFill>
                <a:latin typeface="Arial" panose="020B0604020202020204" pitchFamily="34" charset="0"/>
              </a:rPr>
              <a:t>Project Start</a:t>
            </a:r>
            <a:endParaRPr lang="en-US" sz="1100" b="1" spc="-8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08" name="OTLSHAPE_M_692a54b7f63148c0b44b7298a81b07fe_Date"/>
          <p:cNvSpPr txBox="1"/>
          <p:nvPr>
            <p:custDataLst>
              <p:tags r:id="rId77"/>
            </p:custDataLst>
          </p:nvPr>
        </p:nvSpPr>
        <p:spPr>
          <a:xfrm>
            <a:off x="1450118" y="3771900"/>
            <a:ext cx="3810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8" smtClean="0">
                <a:solidFill>
                  <a:schemeClr val="dk1"/>
                </a:solidFill>
                <a:latin typeface="Arial" panose="020B0604020202020204" pitchFamily="34" charset="0"/>
              </a:rPr>
              <a:t>Oct 31</a:t>
            </a:r>
            <a:endParaRPr lang="en-US" sz="1000" spc="-8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09" name="OTLSHAPE_M_692a54b7f63148c0b44b7298a81b07fe_Shape"/>
          <p:cNvSpPr/>
          <p:nvPr>
            <p:custDataLst>
              <p:tags r:id="rId78"/>
            </p:custDataLst>
          </p:nvPr>
        </p:nvSpPr>
        <p:spPr bwMode="auto">
          <a:xfrm>
            <a:off x="1529176" y="3492500"/>
            <a:ext cx="228600" cy="254000"/>
          </a:xfrm>
          <a:prstGeom prst="triangle">
            <a:avLst/>
          </a:prstGeom>
          <a:solidFill>
            <a:srgbClr val="1AAA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710" name="OTLSHAPE_M_18c96fe88e624eb69844c4e8cab9ced5_Title"/>
          <p:cNvSpPr txBox="1"/>
          <p:nvPr>
            <p:custDataLst>
              <p:tags r:id="rId79"/>
            </p:custDataLst>
          </p:nvPr>
        </p:nvSpPr>
        <p:spPr>
          <a:xfrm>
            <a:off x="2644226" y="3961163"/>
            <a:ext cx="1813846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dirty="0" smtClean="0">
                <a:solidFill>
                  <a:schemeClr val="dk1"/>
                </a:solidFill>
                <a:latin typeface="Arial" panose="020B0604020202020204" pitchFamily="34" charset="0"/>
              </a:rPr>
              <a:t>Board Resolution supporting UAS </a:t>
            </a:r>
            <a:endParaRPr lang="en-US" sz="1100" b="1" spc="-4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11" name="OTLSHAPE_M_18c96fe88e624eb69844c4e8cab9ced5_Date"/>
          <p:cNvSpPr txBox="1"/>
          <p:nvPr>
            <p:custDataLst>
              <p:tags r:id="rId80"/>
            </p:custDataLst>
          </p:nvPr>
        </p:nvSpPr>
        <p:spPr>
          <a:xfrm>
            <a:off x="3248680" y="377190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8" smtClean="0">
                <a:solidFill>
                  <a:schemeClr val="dk1"/>
                </a:solidFill>
                <a:latin typeface="Arial" panose="020B0604020202020204" pitchFamily="34" charset="0"/>
              </a:rPr>
              <a:t>Jan 23</a:t>
            </a:r>
            <a:endParaRPr lang="en-US" sz="1000" spc="-8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12" name="OTLSHAPE_M_18c96fe88e624eb69844c4e8cab9ced5_Shape"/>
          <p:cNvSpPr/>
          <p:nvPr>
            <p:custDataLst>
              <p:tags r:id="rId81"/>
            </p:custDataLst>
          </p:nvPr>
        </p:nvSpPr>
        <p:spPr bwMode="auto">
          <a:xfrm>
            <a:off x="3331335" y="3492500"/>
            <a:ext cx="228600" cy="254000"/>
          </a:xfrm>
          <a:prstGeom prst="triangle">
            <a:avLst/>
          </a:prstGeom>
          <a:solidFill>
            <a:srgbClr val="1AAA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713" name="OTLSHAPE_M_9ed48b094fbd4097bf173f01b9a5db03_Title"/>
          <p:cNvSpPr txBox="1"/>
          <p:nvPr>
            <p:custDataLst>
              <p:tags r:id="rId82"/>
            </p:custDataLst>
          </p:nvPr>
        </p:nvSpPr>
        <p:spPr>
          <a:xfrm>
            <a:off x="5707657" y="4034004"/>
            <a:ext cx="1363752" cy="3474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dirty="0" smtClean="0">
                <a:solidFill>
                  <a:schemeClr val="dk1"/>
                </a:solidFill>
                <a:latin typeface="Arial" panose="020B0604020202020204" pitchFamily="34" charset="0"/>
              </a:rPr>
              <a:t>Received Daylight Flight Waiver</a:t>
            </a:r>
            <a:endParaRPr lang="en-US" sz="1100" b="1" spc="-4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14" name="OTLSHAPE_M_9ed48b094fbd4097bf173f01b9a5db03_Date"/>
          <p:cNvSpPr txBox="1"/>
          <p:nvPr>
            <p:custDataLst>
              <p:tags r:id="rId83"/>
            </p:custDataLst>
          </p:nvPr>
        </p:nvSpPr>
        <p:spPr>
          <a:xfrm>
            <a:off x="6571257" y="3851099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8" dirty="0" smtClean="0">
                <a:solidFill>
                  <a:schemeClr val="dk1"/>
                </a:solidFill>
                <a:latin typeface="Arial" panose="020B0604020202020204" pitchFamily="34" charset="0"/>
              </a:rPr>
              <a:t>Jun 27</a:t>
            </a:r>
            <a:endParaRPr lang="en-US" sz="1000" spc="-8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15" name="OTLSHAPE_M_9ed48b094fbd4097bf173f01b9a5db03_Shape"/>
          <p:cNvSpPr/>
          <p:nvPr>
            <p:custDataLst>
              <p:tags r:id="rId84"/>
            </p:custDataLst>
          </p:nvPr>
        </p:nvSpPr>
        <p:spPr bwMode="auto">
          <a:xfrm>
            <a:off x="6656749" y="3492500"/>
            <a:ext cx="228600" cy="254000"/>
          </a:xfrm>
          <a:prstGeom prst="triangle">
            <a:avLst/>
          </a:prstGeom>
          <a:solidFill>
            <a:srgbClr val="1AAA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716" name="OTLSHAPE_M_62f1f7958d1c4b01ba099f3ea62fd9c1_Title"/>
          <p:cNvSpPr txBox="1"/>
          <p:nvPr>
            <p:custDataLst>
              <p:tags r:id="rId85"/>
            </p:custDataLst>
          </p:nvPr>
        </p:nvSpPr>
        <p:spPr>
          <a:xfrm>
            <a:off x="6407203" y="4551250"/>
            <a:ext cx="1459658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dirty="0" smtClean="0">
                <a:solidFill>
                  <a:schemeClr val="dk1"/>
                </a:solidFill>
                <a:latin typeface="Arial" panose="020B0604020202020204" pitchFamily="34" charset="0"/>
              </a:rPr>
              <a:t>Safety Management System Cert</a:t>
            </a:r>
            <a:endParaRPr lang="en-US" sz="1100" b="1" spc="-4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17" name="OTLSHAPE_M_62f1f7958d1c4b01ba099f3ea62fd9c1_Date"/>
          <p:cNvSpPr txBox="1"/>
          <p:nvPr>
            <p:custDataLst>
              <p:tags r:id="rId86"/>
            </p:custDataLst>
          </p:nvPr>
        </p:nvSpPr>
        <p:spPr>
          <a:xfrm>
            <a:off x="6939514" y="4401460"/>
            <a:ext cx="330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20" dirty="0" smtClean="0">
                <a:solidFill>
                  <a:schemeClr val="dk1"/>
                </a:solidFill>
                <a:latin typeface="Arial" panose="020B0604020202020204" pitchFamily="34" charset="0"/>
              </a:rPr>
              <a:t>Jul 11</a:t>
            </a:r>
            <a:endParaRPr lang="en-US" sz="1000" spc="-20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18" name="OTLSHAPE_M_62f1f7958d1c4b01ba099f3ea62fd9c1_Shape"/>
          <p:cNvSpPr/>
          <p:nvPr>
            <p:custDataLst>
              <p:tags r:id="rId87"/>
            </p:custDataLst>
          </p:nvPr>
        </p:nvSpPr>
        <p:spPr bwMode="auto">
          <a:xfrm>
            <a:off x="6957109" y="3492500"/>
            <a:ext cx="228600" cy="254000"/>
          </a:xfrm>
          <a:prstGeom prst="triangle">
            <a:avLst/>
          </a:prstGeom>
          <a:solidFill>
            <a:srgbClr val="1AAA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719" name="OTLSHAPE_T_ae055bbf2f604e55ade3998305ccc80b_Shape"/>
          <p:cNvSpPr/>
          <p:nvPr>
            <p:custDataLst>
              <p:tags r:id="rId88"/>
            </p:custDataLst>
          </p:nvPr>
        </p:nvSpPr>
        <p:spPr bwMode="auto">
          <a:xfrm>
            <a:off x="1622036" y="5054600"/>
            <a:ext cx="2006600" cy="203200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720" name="OTLSHAPE_T_ae055bbf2f604e55ade3998305ccc80b_ShapePercentage" hidden="1"/>
          <p:cNvSpPr/>
          <p:nvPr>
            <p:custDataLst>
              <p:tags r:id="rId89"/>
            </p:custDataLst>
          </p:nvPr>
        </p:nvSpPr>
        <p:spPr bwMode="auto">
          <a:xfrm>
            <a:off x="1622036" y="5494318"/>
            <a:ext cx="0" cy="203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721" name="OTLSHAPE_T_ae055bbf2f604e55ade3998305ccc80b_Duration" hidden="1"/>
          <p:cNvSpPr txBox="1"/>
          <p:nvPr>
            <p:custDataLst>
              <p:tags r:id="rId90"/>
            </p:custDataLst>
          </p:nvPr>
        </p:nvSpPr>
        <p:spPr>
          <a:xfrm>
            <a:off x="0" y="5494318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Arial" panose="020B0604020202020204" pitchFamily="34" charset="0"/>
              </a:rPr>
              <a:t>67 days</a:t>
            </a:r>
            <a:endParaRPr 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722" name="OTLSHAPE_T_ae055bbf2f604e55ade3998305ccc80b_StartDate" hidden="1"/>
          <p:cNvSpPr txBox="1"/>
          <p:nvPr>
            <p:custDataLst>
              <p:tags r:id="rId91"/>
            </p:custDataLst>
          </p:nvPr>
        </p:nvSpPr>
        <p:spPr>
          <a:xfrm>
            <a:off x="0" y="56403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23" name="OTLSHAPE_T_ae055bbf2f604e55ade3998305ccc80b_EndDate" hidden="1"/>
          <p:cNvSpPr txBox="1"/>
          <p:nvPr>
            <p:custDataLst>
              <p:tags r:id="rId92"/>
            </p:custDataLst>
          </p:nvPr>
        </p:nvSpPr>
        <p:spPr>
          <a:xfrm>
            <a:off x="0" y="56403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24" name="OTLSHAPE_T_ae055bbf2f604e55ade3998305ccc80b_JoinedDate"/>
          <p:cNvSpPr txBox="1"/>
          <p:nvPr>
            <p:custDataLst>
              <p:tags r:id="rId93"/>
            </p:custDataLst>
          </p:nvPr>
        </p:nvSpPr>
        <p:spPr>
          <a:xfrm>
            <a:off x="3668070" y="5083175"/>
            <a:ext cx="8763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2" smtClean="0">
                <a:solidFill>
                  <a:schemeClr val="dk1"/>
                </a:solidFill>
                <a:latin typeface="Arial" panose="020B0604020202020204" pitchFamily="34" charset="0"/>
              </a:rPr>
              <a:t>Oct 31 - Jan 31</a:t>
            </a:r>
            <a:endParaRPr lang="en-US" sz="1000" spc="-2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25" name="OTLSHAPE_T_ae055bbf2f604e55ade3998305ccc80b_TextPercentage" hidden="1"/>
          <p:cNvSpPr txBox="1"/>
          <p:nvPr>
            <p:custDataLst>
              <p:tags r:id="rId94"/>
            </p:custDataLst>
          </p:nvPr>
        </p:nvSpPr>
        <p:spPr>
          <a:xfrm>
            <a:off x="1622036" y="559591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726" name="OTLSHAPE_T_ae055bbf2f604e55ade3998305ccc80b_Title"/>
          <p:cNvSpPr txBox="1"/>
          <p:nvPr>
            <p:custDataLst>
              <p:tags r:id="rId95"/>
            </p:custDataLst>
          </p:nvPr>
        </p:nvSpPr>
        <p:spPr>
          <a:xfrm>
            <a:off x="127000" y="5073650"/>
            <a:ext cx="1402176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 dirty="0" smtClean="0">
                <a:solidFill>
                  <a:schemeClr val="dk1"/>
                </a:solidFill>
                <a:latin typeface="Arial" panose="020B0604020202020204" pitchFamily="34" charset="0"/>
              </a:rPr>
              <a:t>Phase 1: </a:t>
            </a:r>
            <a:r>
              <a:rPr lang="en-US" sz="1100" spc="-4" dirty="0" smtClean="0">
                <a:solidFill>
                  <a:schemeClr val="dk1"/>
                </a:solidFill>
                <a:latin typeface="Arial" panose="020B0604020202020204" pitchFamily="34" charset="0"/>
              </a:rPr>
              <a:t>Training</a:t>
            </a:r>
            <a:endParaRPr lang="en-US" sz="1100" spc="-4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27" name="OTLSHAPE_T_5be56f82144d4a538a3f2abf15b3614d_Shape"/>
          <p:cNvSpPr/>
          <p:nvPr>
            <p:custDataLst>
              <p:tags r:id="rId96"/>
            </p:custDataLst>
          </p:nvPr>
        </p:nvSpPr>
        <p:spPr bwMode="auto">
          <a:xfrm>
            <a:off x="3617285" y="5473700"/>
            <a:ext cx="3162300" cy="203200"/>
          </a:xfrm>
          <a:prstGeom prst="rect">
            <a:avLst/>
          </a:prstGeom>
          <a:solidFill>
            <a:srgbClr val="02B2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728" name="OTLSHAPE_T_5be56f82144d4a538a3f2abf15b3614d_ShapePercentage" hidden="1"/>
          <p:cNvSpPr/>
          <p:nvPr>
            <p:custDataLst>
              <p:tags r:id="rId97"/>
            </p:custDataLst>
          </p:nvPr>
        </p:nvSpPr>
        <p:spPr bwMode="auto">
          <a:xfrm>
            <a:off x="3617285" y="5761018"/>
            <a:ext cx="0" cy="203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729" name="OTLSHAPE_T_5be56f82144d4a538a3f2abf15b3614d_Duration" hidden="1"/>
          <p:cNvSpPr txBox="1"/>
          <p:nvPr>
            <p:custDataLst>
              <p:tags r:id="rId98"/>
            </p:custDataLst>
          </p:nvPr>
        </p:nvSpPr>
        <p:spPr>
          <a:xfrm>
            <a:off x="0" y="5761018"/>
            <a:ext cx="520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Arial" panose="020B0604020202020204" pitchFamily="34" charset="0"/>
              </a:rPr>
              <a:t>105 days</a:t>
            </a:r>
            <a:endParaRPr 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730" name="OTLSHAPE_T_5be56f82144d4a538a3f2abf15b3614d_StartDate" hidden="1"/>
          <p:cNvSpPr txBox="1"/>
          <p:nvPr>
            <p:custDataLst>
              <p:tags r:id="rId99"/>
            </p:custDataLst>
          </p:nvPr>
        </p:nvSpPr>
        <p:spPr>
          <a:xfrm>
            <a:off x="0" y="59070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31" name="OTLSHAPE_T_5be56f82144d4a538a3f2abf15b3614d_EndDate" hidden="1"/>
          <p:cNvSpPr txBox="1"/>
          <p:nvPr>
            <p:custDataLst>
              <p:tags r:id="rId100"/>
            </p:custDataLst>
          </p:nvPr>
        </p:nvSpPr>
        <p:spPr>
          <a:xfrm>
            <a:off x="0" y="59070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32" name="OTLSHAPE_T_5be56f82144d4a538a3f2abf15b3614d_JoinedDate"/>
          <p:cNvSpPr txBox="1"/>
          <p:nvPr>
            <p:custDataLst>
              <p:tags r:id="rId101"/>
            </p:custDataLst>
          </p:nvPr>
        </p:nvSpPr>
        <p:spPr>
          <a:xfrm>
            <a:off x="6821849" y="5502275"/>
            <a:ext cx="8255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2" smtClean="0">
                <a:solidFill>
                  <a:schemeClr val="dk1"/>
                </a:solidFill>
                <a:latin typeface="Arial" panose="020B0604020202020204" pitchFamily="34" charset="0"/>
              </a:rPr>
              <a:t>Feb 1 - Jun 27</a:t>
            </a:r>
            <a:endParaRPr lang="en-US" sz="1000" spc="-2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33" name="OTLSHAPE_T_5be56f82144d4a538a3f2abf15b3614d_TextPercentage" hidden="1"/>
          <p:cNvSpPr txBox="1"/>
          <p:nvPr>
            <p:custDataLst>
              <p:tags r:id="rId102"/>
            </p:custDataLst>
          </p:nvPr>
        </p:nvSpPr>
        <p:spPr>
          <a:xfrm>
            <a:off x="3617285" y="586261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734" name="OTLSHAPE_T_5be56f82144d4a538a3f2abf15b3614d_Title"/>
          <p:cNvSpPr txBox="1"/>
          <p:nvPr>
            <p:custDataLst>
              <p:tags r:id="rId103"/>
            </p:custDataLst>
          </p:nvPr>
        </p:nvSpPr>
        <p:spPr>
          <a:xfrm>
            <a:off x="127000" y="5490080"/>
            <a:ext cx="3432935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2" dirty="0" smtClean="0">
                <a:solidFill>
                  <a:schemeClr val="dk1"/>
                </a:solidFill>
                <a:latin typeface="Arial" panose="020B0604020202020204" pitchFamily="34" charset="0"/>
              </a:rPr>
              <a:t>Phase 2: </a:t>
            </a:r>
            <a:r>
              <a:rPr lang="en-US" sz="1100" spc="-2" dirty="0" smtClean="0">
                <a:solidFill>
                  <a:schemeClr val="dk1"/>
                </a:solidFill>
                <a:latin typeface="Arial" panose="020B0604020202020204" pitchFamily="34" charset="0"/>
              </a:rPr>
              <a:t>Mission Development and Implementation</a:t>
            </a:r>
            <a:endParaRPr lang="en-US" sz="1100" spc="-2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35" name="OTLSHAPE_T_e70f49f7db614958a3ce0d5507a0e9f7_Shape"/>
          <p:cNvSpPr/>
          <p:nvPr>
            <p:custDataLst>
              <p:tags r:id="rId104"/>
            </p:custDataLst>
          </p:nvPr>
        </p:nvSpPr>
        <p:spPr bwMode="auto">
          <a:xfrm>
            <a:off x="6191798" y="5867400"/>
            <a:ext cx="1765300" cy="203200"/>
          </a:xfrm>
          <a:prstGeom prst="rect">
            <a:avLst/>
          </a:prstGeom>
          <a:solidFill>
            <a:srgbClr val="2F3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736" name="OTLSHAPE_T_e70f49f7db614958a3ce0d5507a0e9f7_ShapePercentage" hidden="1"/>
          <p:cNvSpPr/>
          <p:nvPr>
            <p:custDataLst>
              <p:tags r:id="rId105"/>
            </p:custDataLst>
          </p:nvPr>
        </p:nvSpPr>
        <p:spPr bwMode="auto">
          <a:xfrm>
            <a:off x="6191798" y="6027718"/>
            <a:ext cx="0" cy="203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737" name="OTLSHAPE_T_e70f49f7db614958a3ce0d5507a0e9f7_Duration" hidden="1"/>
          <p:cNvSpPr txBox="1"/>
          <p:nvPr>
            <p:custDataLst>
              <p:tags r:id="rId106"/>
            </p:custDataLst>
          </p:nvPr>
        </p:nvSpPr>
        <p:spPr>
          <a:xfrm>
            <a:off x="0" y="6027718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chemeClr val="accent2"/>
                </a:solidFill>
                <a:latin typeface="Arial" panose="020B0604020202020204" pitchFamily="34" charset="0"/>
              </a:rPr>
              <a:t>58 days</a:t>
            </a:r>
            <a:endParaRPr 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738" name="OTLSHAPE_T_e70f49f7db614958a3ce0d5507a0e9f7_StartDate" hidden="1"/>
          <p:cNvSpPr txBox="1"/>
          <p:nvPr>
            <p:custDataLst>
              <p:tags r:id="rId107"/>
            </p:custDataLst>
          </p:nvPr>
        </p:nvSpPr>
        <p:spPr>
          <a:xfrm>
            <a:off x="0" y="61737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39" name="OTLSHAPE_T_e70f49f7db614958a3ce0d5507a0e9f7_EndDate" hidden="1"/>
          <p:cNvSpPr txBox="1"/>
          <p:nvPr>
            <p:custDataLst>
              <p:tags r:id="rId108"/>
            </p:custDataLst>
          </p:nvPr>
        </p:nvSpPr>
        <p:spPr>
          <a:xfrm>
            <a:off x="0" y="61737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40" name="OTLSHAPE_T_e70f49f7db614958a3ce0d5507a0e9f7_JoinedDate"/>
          <p:cNvSpPr txBox="1"/>
          <p:nvPr>
            <p:custDataLst>
              <p:tags r:id="rId109"/>
            </p:custDataLst>
          </p:nvPr>
        </p:nvSpPr>
        <p:spPr>
          <a:xfrm>
            <a:off x="8001835" y="5895975"/>
            <a:ext cx="8255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chemeClr val="dk1"/>
                </a:solidFill>
                <a:latin typeface="Arial" panose="020B0604020202020204" pitchFamily="34" charset="0"/>
              </a:rPr>
              <a:t>Jun 1 - Aug 21</a:t>
            </a:r>
            <a:endParaRPr lang="en-US" sz="1000" spc="-6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741" name="OTLSHAPE_T_e70f49f7db614958a3ce0d5507a0e9f7_TextPercentage" hidden="1"/>
          <p:cNvSpPr txBox="1"/>
          <p:nvPr>
            <p:custDataLst>
              <p:tags r:id="rId110"/>
            </p:custDataLst>
          </p:nvPr>
        </p:nvSpPr>
        <p:spPr>
          <a:xfrm>
            <a:off x="6191798" y="612931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Arial" panose="020B0604020202020204" pitchFamily="34" charset="0"/>
            </a:endParaRPr>
          </a:p>
        </p:txBody>
      </p:sp>
      <p:sp>
        <p:nvSpPr>
          <p:cNvPr id="1742" name="OTLSHAPE_T_e70f49f7db614958a3ce0d5507a0e9f7_Title"/>
          <p:cNvSpPr txBox="1"/>
          <p:nvPr>
            <p:custDataLst>
              <p:tags r:id="rId111"/>
            </p:custDataLst>
          </p:nvPr>
        </p:nvSpPr>
        <p:spPr>
          <a:xfrm>
            <a:off x="126999" y="5884629"/>
            <a:ext cx="6020061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2" dirty="0" smtClean="0">
                <a:solidFill>
                  <a:schemeClr val="dk1"/>
                </a:solidFill>
                <a:latin typeface="Arial" panose="020B0604020202020204" pitchFamily="34" charset="0"/>
              </a:rPr>
              <a:t>Phase 3:  </a:t>
            </a:r>
            <a:r>
              <a:rPr lang="en-US" sz="1100" spc="-2" dirty="0" smtClean="0">
                <a:solidFill>
                  <a:schemeClr val="dk1"/>
                </a:solidFill>
                <a:latin typeface="Arial" panose="020B0604020202020204" pitchFamily="34" charset="0"/>
              </a:rPr>
              <a:t>Part 107 Waivers and Mission Implementation (Part 107 Daylight Flight Waiver)</a:t>
            </a:r>
            <a:endParaRPr lang="en-US" sz="1100" spc="-2" dirty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83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400800" cy="1143000"/>
          </a:xfrm>
        </p:spPr>
        <p:txBody>
          <a:bodyPr/>
          <a:lstStyle/>
          <a:p>
            <a:r>
              <a:rPr lang="en-US" dirty="0" smtClean="0"/>
              <a:t>UAS Mission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924800" cy="1981200"/>
          </a:xfrm>
          <a:ln w="19050">
            <a:solidFill>
              <a:srgbClr val="33460E"/>
            </a:solidFill>
          </a:ln>
        </p:spPr>
        <p:txBody>
          <a:bodyPr/>
          <a:lstStyle/>
          <a:p>
            <a:r>
              <a:rPr lang="en-US" dirty="0" smtClean="0"/>
              <a:t>Atmospheric Measurements</a:t>
            </a:r>
          </a:p>
          <a:p>
            <a:r>
              <a:rPr lang="en-US" dirty="0" smtClean="0"/>
              <a:t>Aerial Photographic Monitoring</a:t>
            </a:r>
          </a:p>
          <a:p>
            <a:r>
              <a:rPr lang="en-US" dirty="0" smtClean="0"/>
              <a:t>Visual Assessment of Mosquito Habitat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67" y="3200399"/>
            <a:ext cx="4334933" cy="3657601"/>
          </a:xfrm>
          <a:prstGeom prst="rect">
            <a:avLst/>
          </a:prstGeom>
          <a:ln w="28575">
            <a:solidFill>
              <a:srgbClr val="33460E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398"/>
            <a:ext cx="4800600" cy="3657602"/>
          </a:xfrm>
          <a:prstGeom prst="rect">
            <a:avLst/>
          </a:prstGeom>
          <a:ln w="28575">
            <a:solidFill>
              <a:srgbClr val="33460E"/>
            </a:solidFill>
          </a:ln>
        </p:spPr>
      </p:pic>
    </p:spTree>
    <p:extLst>
      <p:ext uri="{BB962C8B-B14F-4D97-AF65-F5344CB8AC3E}">
        <p14:creationId xmlns:p14="http://schemas.microsoft.com/office/powerpoint/2010/main" val="20003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010400" cy="1143000"/>
          </a:xfrm>
        </p:spPr>
        <p:txBody>
          <a:bodyPr/>
          <a:lstStyle/>
          <a:p>
            <a:r>
              <a:rPr lang="en-US" dirty="0" smtClean="0"/>
              <a:t>Atmospheric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924800" cy="2057400"/>
          </a:xfrm>
          <a:ln w="28575">
            <a:solidFill>
              <a:srgbClr val="33460E"/>
            </a:solidFill>
          </a:ln>
        </p:spPr>
        <p:txBody>
          <a:bodyPr/>
          <a:lstStyle/>
          <a:p>
            <a:r>
              <a:rPr lang="en-US" dirty="0" smtClean="0"/>
              <a:t>Purpose: To detect presence or absence of temperature inversion and relative humidity in order to support manned aerial and truck adulticide operations.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4267200" cy="3200400"/>
          </a:xfrm>
          <a:prstGeom prst="rect">
            <a:avLst/>
          </a:prstGeom>
          <a:ln w="28575">
            <a:solidFill>
              <a:srgbClr val="33460E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2800"/>
            <a:ext cx="4267200" cy="3200400"/>
          </a:xfrm>
          <a:prstGeom prst="rect">
            <a:avLst/>
          </a:prstGeom>
          <a:ln w="28575">
            <a:solidFill>
              <a:srgbClr val="33460E"/>
            </a:solidFill>
          </a:ln>
        </p:spPr>
      </p:pic>
    </p:spTree>
    <p:extLst>
      <p:ext uri="{BB962C8B-B14F-4D97-AF65-F5344CB8AC3E}">
        <p14:creationId xmlns:p14="http://schemas.microsoft.com/office/powerpoint/2010/main" val="20805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6400800" cy="1143000"/>
          </a:xfrm>
        </p:spPr>
        <p:txBody>
          <a:bodyPr/>
          <a:lstStyle/>
          <a:p>
            <a:r>
              <a:rPr lang="en-US" dirty="0" smtClean="0"/>
              <a:t>Aerial Photographic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1981200"/>
          </a:xfrm>
          <a:ln w="28575">
            <a:solidFill>
              <a:srgbClr val="33460E"/>
            </a:solidFill>
          </a:ln>
        </p:spPr>
        <p:txBody>
          <a:bodyPr/>
          <a:lstStyle/>
          <a:p>
            <a:r>
              <a:rPr lang="en-US" dirty="0" smtClean="0"/>
              <a:t>Purpose: Document change of a particular site </a:t>
            </a:r>
            <a:r>
              <a:rPr lang="en-US" dirty="0"/>
              <a:t>over time with </a:t>
            </a:r>
            <a:r>
              <a:rPr lang="en-US" dirty="0" smtClean="0"/>
              <a:t>regard to standing water or other land use relevant to mosquito management.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" y="3353765"/>
            <a:ext cx="3940537" cy="2955403"/>
          </a:xfrm>
          <a:prstGeom prst="rect">
            <a:avLst/>
          </a:prstGeom>
          <a:ln w="28575">
            <a:solidFill>
              <a:srgbClr val="33460E"/>
            </a:solidFill>
          </a:ln>
        </p:spPr>
      </p:pic>
      <p:sp>
        <p:nvSpPr>
          <p:cNvPr id="5" name="Right Arrow 4"/>
          <p:cNvSpPr/>
          <p:nvPr/>
        </p:nvSpPr>
        <p:spPr bwMode="auto">
          <a:xfrm>
            <a:off x="4165920" y="4640966"/>
            <a:ext cx="990600" cy="381000"/>
          </a:xfrm>
          <a:prstGeom prst="rightArrow">
            <a:avLst/>
          </a:prstGeom>
          <a:solidFill>
            <a:srgbClr val="3346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72" y="3355694"/>
            <a:ext cx="3909672" cy="2953474"/>
          </a:xfrm>
          <a:prstGeom prst="rect">
            <a:avLst/>
          </a:prstGeom>
          <a:ln w="28575">
            <a:solidFill>
              <a:srgbClr val="33460E"/>
            </a:solidFill>
          </a:ln>
        </p:spPr>
      </p:pic>
    </p:spTree>
    <p:extLst>
      <p:ext uri="{BB962C8B-B14F-4D97-AF65-F5344CB8AC3E}">
        <p14:creationId xmlns:p14="http://schemas.microsoft.com/office/powerpoint/2010/main" val="33687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400800" cy="1143000"/>
          </a:xfrm>
        </p:spPr>
        <p:txBody>
          <a:bodyPr/>
          <a:lstStyle/>
          <a:p>
            <a:r>
              <a:rPr lang="en-US" dirty="0"/>
              <a:t>Aerial Photographic Monitoring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773820"/>
            <a:ext cx="4137307" cy="3102980"/>
          </a:xfrm>
          <a:prstGeom prst="rect">
            <a:avLst/>
          </a:prstGeom>
          <a:ln w="28575">
            <a:solidFill>
              <a:srgbClr val="33460E"/>
            </a:solidFill>
          </a:ln>
        </p:spPr>
      </p:pic>
      <p:sp>
        <p:nvSpPr>
          <p:cNvPr id="5" name="Right Arrow 4"/>
          <p:cNvSpPr/>
          <p:nvPr/>
        </p:nvSpPr>
        <p:spPr bwMode="auto">
          <a:xfrm>
            <a:off x="4293725" y="3107320"/>
            <a:ext cx="533400" cy="304800"/>
          </a:xfrm>
          <a:prstGeom prst="rightArrow">
            <a:avLst/>
          </a:prstGeom>
          <a:solidFill>
            <a:srgbClr val="3346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93" y="1773820"/>
            <a:ext cx="4137307" cy="3102980"/>
          </a:xfrm>
          <a:prstGeom prst="rect">
            <a:avLst/>
          </a:prstGeom>
          <a:ln w="28575">
            <a:solidFill>
              <a:srgbClr val="33460E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73252" y="502061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460E"/>
                </a:solidFill>
              </a:rPr>
              <a:t>(</a:t>
            </a:r>
            <a:r>
              <a:rPr lang="en-US" dirty="0" smtClean="0">
                <a:solidFill>
                  <a:srgbClr val="33460E"/>
                </a:solidFill>
              </a:rPr>
              <a:t>March 8, 2017)</a:t>
            </a:r>
            <a:endParaRPr lang="en-US" dirty="0">
              <a:solidFill>
                <a:srgbClr val="33460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246" y="502061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460E"/>
                </a:solidFill>
              </a:rPr>
              <a:t>(August 10, 2017)</a:t>
            </a:r>
            <a:endParaRPr lang="en-US" dirty="0">
              <a:solidFill>
                <a:srgbClr val="3346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400800" cy="1143000"/>
          </a:xfrm>
        </p:spPr>
        <p:txBody>
          <a:bodyPr/>
          <a:lstStyle/>
          <a:p>
            <a:r>
              <a:rPr lang="en-US" dirty="0" smtClean="0"/>
              <a:t>Visual Assessment of Mosquito Habitat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743200"/>
            <a:ext cx="4470400" cy="3352800"/>
          </a:xfrm>
          <a:ln w="28575">
            <a:solidFill>
              <a:srgbClr val="33460E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743200"/>
            <a:ext cx="4470400" cy="3352800"/>
          </a:xfrm>
          <a:prstGeom prst="rect">
            <a:avLst/>
          </a:prstGeom>
          <a:ln w="28575">
            <a:solidFill>
              <a:srgbClr val="33460E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8962" y="1662124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460E"/>
                </a:solidFill>
              </a:rPr>
              <a:t>Enhanced Surveillance WNV Response</a:t>
            </a:r>
            <a:endParaRPr lang="en-US" sz="3200" dirty="0">
              <a:solidFill>
                <a:srgbClr val="33460E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452310" y="3276600"/>
            <a:ext cx="762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629400" y="4114800"/>
            <a:ext cx="9906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07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15600"/>
            <a:ext cx="6400800" cy="1143000"/>
          </a:xfrm>
        </p:spPr>
        <p:txBody>
          <a:bodyPr/>
          <a:lstStyle/>
          <a:p>
            <a:r>
              <a:rPr lang="en-US" dirty="0"/>
              <a:t>Visual Assessment of Mosquito Habitat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0645"/>
            <a:ext cx="4952999" cy="3467099"/>
          </a:xfrm>
          <a:ln w="28575">
            <a:solidFill>
              <a:srgbClr val="33460E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3505"/>
            <a:ext cx="4191000" cy="2609127"/>
          </a:xfrm>
          <a:prstGeom prst="rect">
            <a:avLst/>
          </a:prstGeom>
          <a:ln w="28575">
            <a:solidFill>
              <a:srgbClr val="33460E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4274765"/>
            <a:ext cx="4191001" cy="2562979"/>
          </a:xfrm>
          <a:prstGeom prst="rect">
            <a:avLst/>
          </a:prstGeom>
          <a:ln w="28575">
            <a:solidFill>
              <a:srgbClr val="33460E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7024" y="210717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3460E"/>
                </a:solidFill>
              </a:rPr>
              <a:t>Beaver Dams (Below)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3460E"/>
                </a:solidFill>
              </a:rPr>
              <a:t>Rice Fields (Right)</a:t>
            </a:r>
            <a:endParaRPr lang="en-US" sz="3200" dirty="0">
              <a:solidFill>
                <a:srgbClr val="3346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xLjAiLCJPcmlnaW5hbEFzc2VtYmx5VmVyc2lvbiI6IjMuMTQuMDAuMDAiLCJFZGl0aW9uIjoiUGx1cyIsIklzUGx1c0VkaXRpb24iOnRydWV9LCJFZmZlY3QiOjEsIlN0eWxlIjp7IiRpZCI6IjMiLCJUaW1lYmFuZFN0eWxlIjp7IiRpZCI6IjQiLCJTY2FsZU1hcmtpbmciOjAsIlNoYXBlIjowLCJTaGFwZVN0eWxlIjp7IiRpZCI6IjUiLCJNYXJnaW4iOnsiJGlkIjoiNiIsIlRvcCI6MCwiTGVmdCI6MTIsIlJpZ2h0IjoxMiwiQm90dG9tIjowfSwiUGFkZGluZyI6eyIkaWQiOiI3IiwiVG9wIjo3LCJMZWZ0IjowLCJSaWdodCI6MCwiQm90dG9tIjo3fSwiQmFja2dyb3VuZCI6eyIkaWQiOiI4IiwiQ29sb3IiOnsiJGlkIjoiOSIsIkEiOjI1NSwiUiI6NjgsIkciOjg0LCJCIjoxMDZ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XJpYWwiLCJJc0JvbGQiOnRydWUsIklzSXRhbGljIjpmYWxzZSwiSXNVbmRlcmxpbmVkIjpmYWxzZSwiUGFyZW50U3R5bGUiOm51bGx9LCJBdXRvU2l6ZSI6MCwiRm9yZWdyb3VuZCI6eyIkaWQiOiIxNSIsIkNvbG9yIjp7IiRpZCI6IjE2IiwiQSI6MjU1LCJSIjo1MSwiRyI6NTEsIkIiOjE1M319LCJNYXhXaWR0aCI6IkluZmluaXR5IiwiTWF4SGVpZ2h0IjoiSW5maW5pdHkiLCJTbWFydEZvcmVncm91bmRJc0FjdGl2ZSI6ZmFsc2UsIkhvcml6b250YWxBbGlnbm1lbnQiOjAsIlZlcnRpY2FsQWxpZ25tZW50IjowLCJTbWFydEZvcmVncm91bmQiOm51bGwsIk1hcmdpbiI6eyIkaWQiOiIxNyIsIlRvcCI6MCwiTGVmdCI6MCwiUmlnaHQiOjI1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BcmlhbCIsIklzQm9sZCI6dHJ1ZSwiSXNJdGFsaWMiOmZhbHNlLCJJc1VuZGVybGluZWQiOmZhbHNlLCJQYXJlbnRTdHlsZSI6bnVsbH0sIkF1dG9TaXplIjowLCJGb3JlZ3JvdW5kIjp7IiRpZCI6IjIzIiwiQ29sb3IiOnsiJGlkIjoiMjQiLCJBIjoyNTUsIlIiOjUxLCJHIjo1MSwiQiI6MTUzfX0sIk1heFdpZHRoIjoiSW5maW5pdHkiLCJNYXhIZWlnaHQiOiJJbmZpbml0eSIsIlNtYXJ0Rm9yZWdyb3VuZElzQWN0aXZlIjpmYWxzZSwiSG9yaXpvbnRhbEFsaWdubWVudCI6MCwiVmVydGljYWxBbGlnbm1lbnQiOjAsIlNtYXJ0Rm9yZWdyb3VuZCI6bnVsbCwiTWFyZ2luIjp7IiRpZCI6IjI1IiwiVG9wIjowLCJMZWZ0IjoyNS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BcmlhbC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0cnVlLCJFbGFwc2VkVGltZUZvcm1hdCI6MiwiVG9kYXlNYXJrZXJQb3NpdGlvbiI6MywiUXVpY2tQb3NpdGlvbiI6MywiQWJzb2x1dGVQb3NpdGlvbiI6Mjc3LjAsIk1hcmdpbiI6eyIkaWQiOiI0OSIsIlRvcCI6MCwiTGVmdCI6MTAsIlJpZ2h0IjoxMCwiQm90dG9tIjowfSwiUGFkZGluZyI6eyIkaWQiOiI1MCIsIlRvcCI6MCwiTGVmdCI6MCwiUmlnaHQiOjAsIkJvdHRvbSI6MH0sIkJhY2tncm91bmQiOnsiJGlkIjoiNTEiLCJDb2xvciI6eyIkaWQiOiI1MiIsIkEiOjI1NSwiUiI6MzEsIkciOjczLCJCIjoxMjV9fSwiSXNWaXNpYmxlIjp0cnVlLCJXaWR0aCI6MC4wLCJIZWlnaHQiOjAuMCwiQm9yZGVyU3R5bGUiOm51bGwsIlBhcmVudFN0eWxlIjpudWxsfSwiRGVmYXVsdE1pbGVzdG9uZVN0eWxlIjp7IiRpZCI6IjUzIiwiU2hhcGUiOjA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n19LCJMaW5lV2VpZ2h0IjoxLjAsIkxpbmVUeXBlIjowLCJQYXJlbnRTdHlsZSI6bnVsbH0sIklzQmVsb3dUaW1lYmFuZCI6ZmFsc2UsIkhpZGVEYXRlIjpmYWxzZSwiU2hhcGVTaXplIjoxLCJTcGFjaW5nIjox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BcmlhbC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BcmlhbCIsIklzQm9sZCI6ZmFsc2UsIklzSXRhbGljIjpmYWxzZSwiSXNVbmRlcmxpbmVkIjpmYWxzZSwiUGFyZW50U3R5bGUiOm51bGx9LCJBdXRvU2l6ZSI6MCwiRm9yZWdyb3VuZCI6eyIkaWQiOiI3NCIsIkNvbG9yIjp7IiRpZCI6Ijc1IiwiQSI6MjU1LCJSIjowLCJHIjowLCJCIjow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CIsIlNoYXBlIjowLCJTaGFwZVRoaWNrbmVzcyI6MSwiRHVyYXRpb25Gb3JtYXQiOjAsIkluY2x1ZGVOb25Xb3JraW5nRGF5c0luRHVyYXRpb24iOmZhbHNlLCJQZXJjZW50YWdlQ29tcGxldGVTdHlsZSI6eyIkaWQiOiI4MSIsIkZvbnRTZXR0aW5ncyI6eyIkaWQiOiI4MiIsIkZvbnRTaXplIjoxMCwiRm9udE5hbWUiOiJBcmlhbCIsIklzQm9sZCI6ZmFsc2UsIklzSXRhbGljIjpmYWxzZSwiSXNVbmRlcmxpbmVkIjpmYWxzZSwiUGFyZW50U3R5bGUiOm51bGx9LCJBdXRvU2l6ZSI6MCwiRm9yZWdyb3VuZCI6eyIkaWQiOiI4MyIsIkNvbG9yIjp7IiRpZCI6Ijg0IiwiQSI6MjU1LCJSIjoyMzgsIkciOjIzNiwiQiI6MjI1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FyaWFsIiwiSXNCb2xkIjpmYWxzZSwiSXNJdGFsaWMiOmZhbHNlLCJJc1VuZGVybGluZWQiOmZhbHNlLCJQYXJlbnRTdHlsZSI6bnVsbH0sIkF1dG9TaXplIjowLCJGb3JlZ3JvdW5kIjp7IiRpZCI6IjkwIiwiQ29sb3IiOnsiJGlkIjoiOTEiLCJBIjoyNTUsIlIiOjUxLCJHIjo1MSwiQiI6MTUz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S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BcmlhbCIsIklzQm9sZCI6dHJ1ZSwiSXNJdGFsaWMiOmZhbHNlLCJJc1VuZGVybGluZWQiOmZhbHNlLCJQYXJlbnRTdHlsZSI6bnVsbH0sIkF1dG9TaXplIjowLCJGb3JlZ3JvdW5kIjp7IiRpZCI6IjEwOSIsIkNvbG9yIjp7IiRpZCI6IjExMCIsIkEiOjI1NSwiUiI6MCwiRyI6MCwiQiI6MH19LCJNYXhXaWR0aCI6NzI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XJpYWwiLCJJc0JvbGQiOmZhbHNlLCJJc0l0YWxpYyI6ZmFsc2UsIklzVW5kZXJsaW5lZCI6ZmFsc2UsIlBhcmVudFN0eWxlIjpudWxsfSwiQXV0b1NpemUiOjAsIkZvcmVncm91bmQiOnsiJGlkIjoiMTE2IiwiQ29sb3IiOnsiJGlkIjoiMTE3IiwiQSI6MjU1LCJSIjowLCJHIjowLCJCIjow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yLCJBdXRvRGF0ZVJhbmdlIjp0cnVlLCJXb3JraW5nRGF5cyI6MzEsIlRvZGF5TWFya2VyVGV4dCI6IlRvZGF5IiwiQXV0b1NjYWxlVHlwZSI6dHJ1ZX0sIk1pbGVzdG9uZXMiOlt7IiRpZCI6IjEyNCIsIkRhdGUiOiIyMDE2LTEwLTMxVDIzOjU5OjAwWiIsIlN0eWxlIjp7IiRpZCI6IjEyNSIsIlNoYXBlIjowLCJDb25uZWN0b3JNYXJnaW4iOnsiJHJlZiI6IjU0In0sIkNvbm5lY3RvclN0eWxlIjp7IiRpZCI6IjEyNiIsIkxpbmVDb2xvciI6eyIkaWQiOiIxMjciLCIkdHlwZSI6Ik5MUkUuQ29tbW9uLkRvbS5Tb2xpZENvbG9yQnJ1c2gsIE5MUkUuQ29tbW9uIiwiQ29sb3IiOnsiJGlkIjoiMTI4IiwiQSI6MTI3LCJSIjoyNiwiRyI6MTcwLCJCIjo2Nn19LCJMaW5lV2VpZ2h0IjoxLjAsIkxpbmVUeXBlIjowLCJQYXJlbnRTdHlsZSI6eyIkcmVmIjoiNTUifX0sIklzQmVsb3dUaW1lYmFuZCI6dHJ1ZSwiSGlkZURhdGUiOmZhbHNlLCJTaGFwZVNpemUiOjEsIlNwYWNpbmciOjEuMCwiUGFkZGluZyI6eyIkcmVmIjoiNTgifSwiU2hhcGVTdHlsZSI6eyIkaWQiOiIxMjkiLCJNYXJnaW4iOnsiJHJlZiI6IjYwIn0sIlBhZGRpbmciOnsiJHJlZiI6IjYxIn0sIkJhY2tncm91bmQiOnsiJGlkIjoiMTMwIiwiQ29sb3IiOnsiJGlkIjoiMTMxIiwiQSI6MjU1LCJSIjoyNiwiRyI6MTcwLCJCIjo2Nn19LCJJc1Zpc2libGUiOnRydWUsIldpZHRoIjoxOC4wLCJIZWlnaHQiOjIwLjAsIkJvcmRlclN0eWxlIjp7IiRpZCI6IjEzMiIsIkxpbmVDb2xvciI6eyIkcmVmIjoiNjMifSwiTGluZVdlaWdodCI6MC4wLCJMaW5lVHlwZSI6MCwiUGFyZW50U3R5bGUiOnsiJHJlZiI6IjYyIn19LCJQYXJlbnRTdHlsZSI6eyIkcmVmIjoiNTkifX0sIlRpdGxlU3R5bGUiOnsiJGlkIjoiMTMzIiwiRm9udFNldHRpbmdzIjp7IiRpZCI6IjEzNCIsIkZvbnRTaXplIjoxMSwiRm9udE5hbWUiOiJBcmlhbC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SIsIkxpbmVDb2xvciI6bnVsbCwiTGluZVdlaWdodCI6MC4wLCJMaW5lVHlwZSI6MCwiUGFyZW50U3R5bGUiOm51bGx9LCJQYXJlbnRTdHlsZSI6eyIkcmVmIjoiNjUifX0sIkRhdGVTdHlsZSI6eyIkaWQiOiIxMzYiLCJGb250U2V0dGluZ3MiOnsiJGlkIjoiMTM3IiwiRm9udFNpemUiOjEwLCJGb250TmFtZSI6IkFyaWFs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Y5MmE1NGI3LWY2MzEtNDhjMC1iNDRiLTcyOThhODFiMDdmZSIsIkltcG9ydElkIjpudWxsLCJUaXRsZSI6IlByb2plY3QgU3RhcnQiLCJOb3RlIjpudWxsLCJIeXBlcmxpbmsiOm51bGwsIklzQ2hhbmdlZCI6ZmFsc2UsIklzTmV3IjpmYWxzZX0seyIkaWQiOiIxMzkiLCJEYXRlIjoiMjAxNi0xMS0wNVQyMzo1OTowMFoiLCJTdHlsZSI6eyIkaWQiOiIxNDAiLCJTaGFwZSI6MiwiQ29ubmVjdG9yTWFyZ2luIjp7IiRyZWYiOiI1NCJ9LCJDb25uZWN0b3JTdHlsZSI6eyIkaWQiOiIxNDEiLCJMaW5lQ29sb3IiOnsiJGlkIjoiMTQyIiwiJHR5cGUiOiJOTFJFLkNvbW1vbi5Eb20uU29saWRDb2xvckJydXNoLCBOTFJFLkNvbW1vbiIsIkNvbG9yIjp7IiRpZCI6IjE0MyIsIkEiOjEyNywiUiI6MTUwLCJHIjoyMTQsIkIiOjY2fX0sIkxpbmVXZWlnaHQiOjEuMCwiTGluZVR5cGUiOjAsIlBhcmVudFN0eWxlIjp7IiRyZWYiOiI1NSJ9fSwiSXNCZWxvd1RpbWViYW5kIjpmYWxzZSwiSGlkZURhdGUiOmZhbHNlLCJTaGFwZVNpemUiOjEsIlNwYWNpbmciOjEuMCwiUGFkZGluZyI6eyIkcmVmIjoiNTgifSwiU2hhcGVTdHlsZSI6eyIkaWQiOiIxNDQiLCJNYXJnaW4iOnsiJHJlZiI6IjYwIn0sIlBhZGRpbmciOnsiJHJlZiI6IjYxIn0sIkJhY2tncm91bmQiOnsiJGlkIjoiMTQ1IiwiQ29sb3IiOnsiJGlkIjoiMTQ2IiwiQSI6MjU1LCJSIjoxNTAsIkciOjIxNCwiQiI6NjZ9fSwiSXNWaXNpYmxlIjp0cnVlLCJXaWR0aCI6MTguMCwiSGVpZ2h0IjoyMC4wLCJCb3JkZXJTdHlsZSI6eyIkaWQiOiIxNDciLCJMaW5lQ29sb3IiOnsiJHJlZiI6IjYzIn0sIkxpbmVXZWlnaHQiOjAuMCwiTGluZVR5cGUiOjAsIlBhcmVudFN0eWxlIjp7IiRyZWYiOiI2MiJ9fSwiUGFyZW50U3R5bGUiOnsiJHJlZiI6IjU5In19LCJUaXRsZVN0eWxlIjp7IiRpZCI6IjE0OCIsIkZvbnRTZXR0aW5ncyI6eyIkaWQiOiIxNDkiLCJGb250U2l6ZSI6MTEsIkZvbnROYW1lIjoiQXJpYWw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TAiLCJMaW5lQ29sb3IiOm51bGwsIkxpbmVXZWlnaHQiOjAuMCwiTGluZVR5cGUiOjAsIlBhcmVudFN0eWxlIjpudWxsfSwiUGFyZW50U3R5bGUiOnsiJHJlZiI6IjY1In19LCJEYXRlU3R5bGUiOnsiJGlkIjoiMTUxIiwiRm9udFNldHRpbmdzIjp7IiRpZCI6IjE1MiIsIkZvbnRTaXplIjoxMCwiRm9udE5hbWUiOiJBcmlhbC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5NzFmYjAzZS0wY2U0LTQ3ZDAtYTIxZC04ODc1NmRhNjgxNDMiLCJJbXBvcnRJZCI6bnVsbCwiVGl0bGUiOiJQaWxvdCBUcmFpbmluZyAiLCJOb3RlIjpudWxsLCJIeXBlcmxpbmsiOm51bGwsIklzQ2hhbmdlZCI6ZmFsc2UsIklzTmV3IjpmYWxzZX0seyIkaWQiOiIxNTQiLCJEYXRlIjoiMjAxNi0xMS0xNlQyMzo1OTowMFoiLCJTdHlsZSI6eyIkaWQiOiIxNTUiLCJTaGFwZSI6MCwiQ29ubmVjdG9yTWFyZ2luIjp7IiRyZWYiOiI1NCJ9LCJDb25uZWN0b3JTdHlsZSI6eyIkaWQiOiIxNTYiLCJMaW5lQ29sb3IiOnsiJGlkIjoiMTU3IiwiJHR5cGUiOiJOTFJFLkNvbW1vbi5Eb20uU29saWRDb2xvckJydXNoLCBOTFJFLkNvbW1vbiIsIkNvbG9yIjp7IiRpZCI6IjE1OCIsIkEiOjEyNywiUiI6MTg3LCJHIjoyMjQsIkIiOjIyN319LCJMaW5lV2VpZ2h0IjoxLjAsIkxpbmVUeXBlIjowLCJQYXJlbnRTdHlsZSI6eyIkcmVmIjoiNTUifX0sIklzQmVsb3dUaW1lYmFuZCI6ZmFsc2UsIkhpZGVEYXRlIjpmYWxzZSwiU2hhcGVTaXplIjoxLCJTcGFjaW5nIjoxLjAsIlBhZGRpbmciOnsiJHJlZiI6IjU4In0sIlNoYXBlU3R5bGUiOnsiJGlkIjoiMTU5IiwiTWFyZ2luIjp7IiRyZWYiOiI2MCJ9LCJQYWRkaW5nIjp7IiRyZWYiOiI2MSJ9LCJCYWNrZ3JvdW5kIjp7IiRpZCI6IjE2MCIsIkNvbG9yIjp7IiRpZCI6IjE2MSIsIkEiOjI1NSwiUiI6MTg3LCJHIjoyMjQsIkIiOjIyN319LCJJc1Zpc2libGUiOnRydWUsIldpZHRoIjoxOC4wLCJIZWlnaHQiOjIwLjAsIkJvcmRlclN0eWxlIjp7IiRpZCI6IjE2MiIsIkxpbmVDb2xvciI6eyIkcmVmIjoiNjMifSwiTGluZVdlaWdodCI6MC4wLCJMaW5lVHlwZSI6MCwiUGFyZW50U3R5bGUiOnsiJHJlZiI6IjYyIn19LCJQYXJlbnRTdHlsZSI6eyIkcmVmIjoiNTkifX0sIlRpdGxlU3R5bGUiOnsiJGlkIjoiMTYzIiwiRm9udFNldHRpbmdzIjp7IiRpZCI6IjE2NCIsIkZvbnRTaXplIjoxMSwiRm9udE5hbWUiOiJBcmlhbCIsIklzQm9sZCI6dHJ1ZSwiSXNJdGFsaWMiOmZhbHNlLCJJc1VuZGVybGluZWQiOmZhbHNlLCJQYXJlbnRTdHlsZSI6eyIkcmVmIjoiNjYifX0sIkF1dG9TaXplIjowLCJGb3JlZ3JvdW5kIjp7IiRpZCI6IjE2NSIsIkNvbG9yIjp7IiRpZCI6IjE2NiIsIkEiOjI1NSwiUiI6MTE0LCJHIjoxOTEsIkIiOjE5N3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2NyIsIkxpbmVDb2xvciI6bnVsbCwiTGluZVdlaWdodCI6MC4wLCJMaW5lVHlwZSI6MCwiUGFyZW50U3R5bGUiOm51bGx9LCJQYXJlbnRTdHlsZSI6eyIkcmVmIjoiNjUifX0sIkRhdGVTdHlsZSI6eyIkaWQiOiIxNjgiLCJGb250U2V0dGluZ3MiOnsiJGlkIjoiMTY5IiwiRm9udFNpemUiOjEwLCJGb250TmFtZSI6IkFyaWFsIiwiSXNCb2xkIjpmYWxzZSwiSXNJdGFsaWMiOmZhbHNlLCJJc1VuZGVybGluZWQiOmZhbHNlLCJQYXJlbnRTdHlsZSI6eyIkcmVmIjoiNzMifX0sIkF1dG9TaXplIjowLCJGb3JlZ3JvdW5kIjp7IiRpZCI6IjE3MCIsIkNvbG9yIjp7IiRpZCI6IjE3MSIsIkEiOjI1NSwiUiI6MTE0LCJHIjoxOTEsIkIiOjE5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3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mEzMTMzZTEzLWQxMGMtNDIxNy1iOTQyLTJjMWZiYmQ5MWYwMiIsIkltcG9ydElkIjpudWxsLCJUaXRsZSI6IlBoYW50b20gMyBTdGFuZGFyZCAoUDNTKSIsIk5vdGUiOm51bGwsIkh5cGVybGluayI6bnVsbCwiSXNDaGFuZ2VkIjpmYWxzZSwiSXNOZXciOmZhbHNlfSx7IiRpZCI6IjE3MyIsIkRhdGUiOiIyMDE2LTEyLTE0VDIzOjU5OjAwWiIsIlN0eWxlIjp7IiRpZCI6IjE3NCIsIlNoYXBlIjoyLCJDb25uZWN0b3JNYXJnaW4iOnsiJHJlZiI6IjU0In0sIkNvbm5lY3RvclN0eWxlIjp7IiRpZCI6IjE3NSIsIkxpbmVDb2xvciI6eyIkaWQiOiIxNzYiLCIkdHlwZSI6Ik5MUkUuQ29tbW9uLkRvbS5Tb2xpZENvbG9yQnJ1c2gsIE5MUkUuQ29tbW9uIiwiQ29sb3IiOnsiJGlkIjoiMTc3IiwiQSI6MTI3LCJSIjoxMTEsIkciOjQ5LCJCIjoxNTJ9fSwiTGluZVdlaWdodCI6MS4wLCJMaW5lVHlwZSI6MCwiUGFyZW50U3R5bGUiOnsiJHJlZiI6IjU1In19LCJJc0JlbG93VGltZWJhbmQiOmZhbHNlLCJIaWRlRGF0ZSI6ZmFsc2UsIlNoYXBlU2l6ZSI6MSwiU3BhY2luZyI6MS4wLCJQYWRkaW5nIjp7IiRyZWYiOiI1OCJ9LCJTaGFwZVN0eWxlIjp7IiRpZCI6IjE3OCIsIk1hcmdpbiI6eyIkcmVmIjoiNjAifSwiUGFkZGluZyI6eyIkcmVmIjoiNjEifSwiQmFja2dyb3VuZCI6eyIkaWQiOiIxNzkiLCJDb2xvciI6eyIkaWQiOiIxODAiLCJBIjoyNTUsIlIiOjExMSwiRyI6NDksIkIiOjE1Mn19LCJJc1Zpc2libGUiOnRydWUsIldpZHRoIjoxOC4wLCJIZWlnaHQiOjIwLjAsIkJvcmRlclN0eWxlIjp7IiRpZCI6IjE4MSIsIkxpbmVDb2xvciI6eyIkcmVmIjoiNjMifSwiTGluZVdlaWdodCI6MC4wLCJMaW5lVHlwZSI6MCwiUGFyZW50U3R5bGUiOnsiJHJlZiI6IjYyIn19LCJQYXJlbnRTdHlsZSI6eyIkcmVmIjoiNTkifX0sIlRpdGxlU3R5bGUiOnsiJGlkIjoiMTgyIiwiRm9udFNldHRpbmdzIjp7IiRpZCI6IjE4MyIsIkZvbnRTaXplIjoxMSwiRm9udE5hbWUiOiJBcmlhbCIsIklzQm9sZCI6dHJ1ZSwiSXNJdGFsaWMiOmZhbHNlLCJJc1VuZGVybGluZWQiOmZhbHNlLCJQYXJlbnRTdHlsZSI6eyIkcmVmIjoiNjYifX0sIkF1dG9TaXplIjoyLCJGb3JlZ3JvdW5kIjp7IiRyZWYiOiI2NyJ9LCJNYXhXaWR0aCI6MjM5LjU1MTQyMjExOTE0MDYz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ODQiLCJMaW5lQ29sb3IiOm51bGwsIkxpbmVXZWlnaHQiOjAuMCwiTGluZVR5cGUiOjAsIlBhcmVudFN0eWxlIjpudWxsfSwiUGFyZW50U3R5bGUiOnsiJHJlZiI6IjY1In19LCJEYXRlU3R5bGUiOnsiJGlkIjoiMTg1IiwiRm9udFNldHRpbmdzIjp7IiRpZCI6IjE4NiIsIkZvbnRTaXplIjoxMCwiRm9udE5hbWUiOiJBcmlhbC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ciLCJMaW5lQ29sb3IiOm51bGwsIkxpbmVXZWlnaHQiOjAuMCwiTGluZVR5cGUiOjAsIlBhcmVudFN0eWxlIjpudWxsfSwiUGFyZW50U3R5bGUiOnsiJHJlZiI6IjcyIn19LCJEYXRlRm9ybWF0Ijp7IiRyZWYiOiI3OSJ9LCJJc1Zpc2libGUiOnRydWUsIlBhcmVudFN0eWxlIjp7IiRyZWYiOiI1MyJ9fSwiUG9zaXRpb24iOnsiUmF0aW8iOjAuMzUxMzYyMjA3MjAwNzkyMDksIklzQ3VzdG9tIjp0cnVlfSwiRGF0ZUZvcm1hdCI6eyIkcmVmIjoiNzkifSwiSWQiOiJhN2U1NDM0NS0zYzdiLTQ4ZGEtOTk5YS1mN2ViNmZlNjY4ZTUiLCJJbXBvcnRJZCI6bnVsbCwiVGl0bGUiOiJGaXJzdCBQM1MgVmlzdWFsIEFzc2Vzc21lbnQgTWlzc2lvbnMiLCJOb3RlIjpudWxsLCJIeXBlcmxpbmsiOm51bGwsIklzQ2hhbmdlZCI6ZmFsc2UsIklzTmV3IjpmYWxzZX0seyIkaWQiOiIxODgiLCJEYXRlIjoiMjAxNy0wMS0yM1QyMzo1OTowMFoiLCJTdHlsZSI6eyIkaWQiOiIxODkiLCJTaGFwZSI6MCwiQ29ubmVjdG9yTWFyZ2luIjp7IiRyZWYiOiI1NCJ9LCJDb25uZWN0b3JTdHlsZSI6eyIkaWQiOiIxOTAiLCJMaW5lQ29sb3IiOnsiJGlkIjoiMTkxIiwiJHR5cGUiOiJOTFJFLkNvbW1vbi5Eb20uU29saWRDb2xvckJydXNoLCBOTFJFLkNvbW1vbiIsIkNvbG9yIjp7IiRpZCI6IjE5MiIsIkEiOjEyNywiUiI6MjYsIkciOjE3MCwiQiI6NjZ9fSwiTGluZVdlaWdodCI6MS4wLCJMaW5lVHlwZSI6MCwiUGFyZW50U3R5bGUiOnsiJHJlZiI6IjU1In19LCJJc0JlbG93VGltZWJhbmQiOnRydWUsIkhpZGVEYXRlIjpmYWxzZSwiU2hhcGVTaXplIjoxLCJTcGFjaW5nIjoxLjAsIlBhZGRpbmciOnsiJHJlZiI6IjU4In0sIlNoYXBlU3R5bGUiOnsiJGlkIjoiMTkzIiwiTWFyZ2luIjp7IiRyZWYiOiI2MCJ9LCJQYWRkaW5nIjp7IiRyZWYiOiI2MSJ9LCJCYWNrZ3JvdW5kIjp7IiRpZCI6IjE5NCIsIkNvbG9yIjp7IiRpZCI6IjE5NSIsIkEiOjI1NSwiUiI6MjYsIkciOjE3MCwiQiI6NjZ9fSwiSXNWaXNpYmxlIjp0cnVlLCJXaWR0aCI6MTguMCwiSGVpZ2h0IjoyMC4wLCJCb3JkZXJTdHlsZSI6eyIkaWQiOiIxOTYiLCJMaW5lQ29sb3IiOnsiJHJlZiI6IjYzIn0sIkxpbmVXZWlnaHQiOjAuMCwiTGluZVR5cGUiOjAsIlBhcmVudFN0eWxlIjp7IiRyZWYiOiI2MiJ9fSwiUGFyZW50U3R5bGUiOnsiJHJlZiI6IjU5In19LCJUaXRsZVN0eWxlIjp7IiRpZCI6IjE5NyIsIkZvbnRTZXR0aW5ncyI6eyIkaWQiOiIxOTgiLCJGb250U2l6ZSI6MTEsIkZvbnROYW1lIjoiQXJpYWw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kiLCJMaW5lQ29sb3IiOm51bGwsIkxpbmVXZWlnaHQiOjAuMCwiTGluZVR5cGUiOjAsIlBhcmVudFN0eWxlIjpudWxsfSwiUGFyZW50U3R5bGUiOnsiJHJlZiI6IjY1In19LCJEYXRlU3R5bGUiOnsiJGlkIjoiMjAwIiwiRm9udFNldHRpbmdzIjp7IiRpZCI6IjIwMSIsIkZvbnRTaXplIjoxMCwiRm9udE5hbWUiOiJBcmlhbC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D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xOGM5NmZlOC04ZTYyLTRlYjYtOTg0NC1jNGU4Y2FiOWNlZDUiLCJJbXBvcnRJZCI6bnVsbCwiVGl0bGUiOiJCb2FyZCBSZXNvbHV0aW9uIHN1cHBvcnRpbmcgVUFTICIsIk5vdGUiOm51bGwsIkh5cGVybGluayI6bnVsbCwiSXNDaGFuZ2VkIjpmYWxzZSwiSXNOZXciOmZhbHNlfSx7IiRpZCI6IjIwMyIsIkRhdGUiOiIyMDE3LTAxLTI0VDIzOjU5OjAwWiIsIlN0eWxlIjp7IiRpZCI6IjIwNCIsIlNoYXBlIjowLCJDb25uZWN0b3JNYXJnaW4iOnsiJHJlZiI6IjU0In0sIkNvbm5lY3RvclN0eWxlIjp7IiRpZCI6IjIwNSIsIkxpbmVDb2xvciI6eyIkaWQiOiIyMDYiLCIkdHlwZSI6Ik5MUkUuQ29tbW9uLkRvbS5Tb2xpZENvbG9yQnJ1c2gsIE5MUkUuQ29tbW9uIiwiQ29sb3IiOnsiJGlkIjoiMjA3IiwiQSI6MTI3LCJSIjoxODcsIkciOjIyNCwiQiI6MjI3fX0sIkxpbmVXZWlnaHQiOjEuMCwiTGluZVR5cGUiOjAsIlBhcmVudFN0eWxlIjp7IiRyZWYiOiI1NSJ9fSwiSXNCZWxvd1RpbWViYW5kIjpmYWxzZSwiSGlkZURhdGUiOmZhbHNlLCJTaGFwZVNpemUiOjEsIlNwYWNpbmciOjEuMCwiUGFkZGluZyI6eyIkcmVmIjoiNTgifSwiU2hhcGVTdHlsZSI6eyIkaWQiOiIyMDgiLCJNYXJnaW4iOnsiJHJlZiI6IjYwIn0sIlBhZGRpbmciOnsiJHJlZiI6IjYxIn0sIkJhY2tncm91bmQiOnsiJGlkIjoiMjA5IiwiQ29sb3IiOnsiJGlkIjoiMjEwIiwiQSI6MjU1LCJSIjoxODcsIkciOjIyNCwiQiI6MjI3fX0sIklzVmlzaWJsZSI6dHJ1ZSwiV2lkdGgiOjE4LjAsIkhlaWdodCI6MjAuMCwiQm9yZGVyU3R5bGUiOnsiJGlkIjoiMjExIiwiTGluZUNvbG9yIjp7IiRyZWYiOiI2MyJ9LCJMaW5lV2VpZ2h0IjowLjAsIkxpbmVUeXBlIjowLCJQYXJlbnRTdHlsZSI6eyIkcmVmIjoiNjIifX0sIlBhcmVudFN0eWxlIjp7IiRyZWYiOiI1OSJ9fSwiVGl0bGVTdHlsZSI6eyIkaWQiOiIyMTIiLCJGb250U2V0dGluZ3MiOnsiJGlkIjoiMjEzIiwiRm9udFNpemUiOjExLCJGb250TmFtZSI6IkFyaWFsIiwiSXNCb2xkIjp0cnVlLCJJc0l0YWxpYyI6ZmFsc2UsIklzVW5kZXJsaW5lZCI6ZmFsc2UsIlBhcmVudFN0eWxlIjp7IiRyZWYiOiI2NiJ9fSwiQXV0b1NpemUiOjAsIkZvcmVncm91bmQiOnsiJGlkIjoiMjE0IiwiQ29sb3IiOnsiJGlkIjoiMjE1IiwiQSI6MjU1LCJSIjoxMTQsIkciOjE5MSwiQiI6MTk3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E2IiwiTGluZUNvbG9yIjpudWxsLCJMaW5lV2VpZ2h0IjowLjAsIkxpbmVUeXBlIjowLCJQYXJlbnRTdHlsZSI6bnVsbH0sIlBhcmVudFN0eWxlIjp7IiRyZWYiOiI2NSJ9fSwiRGF0ZVN0eWxlIjp7IiRpZCI6IjIxNyIsIkZvbnRTZXR0aW5ncyI6eyIkaWQiOiIyMTgiLCJGb250U2l6ZSI6MTAsIkZvbnROYW1lIjoiQXJpYWwiLCJJc0JvbGQiOmZhbHNlLCJJc0l0YWxpYyI6ZmFsc2UsIklzVW5kZXJsaW5lZCI6ZmFsc2UsIlBhcmVudFN0eWxlIjp7IiRyZWYiOiI3MyJ9fSwiQXV0b1NpemUiOjAsIkZvcmVncm91bmQiOnsiJGlkIjoiMjE5IiwiQ29sb3IiOnsiJGlkIjoiMjIwIiwiQSI6MjU1LCJSIjoxMTQsIkciOjE5MSwiQiI6MTk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Ix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MDIyZTViMWUtYzUyYi00Y2ZmLWJiMmEtY2U1MDExNWZjOWFkIiwiSW1wb3J0SWQiOm51bGwsIlRpdGxlIjoiSGV4SDJPIFBybyBWMSAoSFBWMSkgIiwiTm90ZSI6bnVsbCwiSHlwZXJsaW5rIjpudWxsLCJJc0NoYW5nZWQiOmZhbHNlLCJJc05ldyI6ZmFsc2V9LHsiJGlkIjoiMjIyIiwiRGF0ZSI6IjIwMTctMDItMjJUMjM6NTk6MDBaIiwiU3R5bGUiOnsiJGlkIjoiMjIzIiwiU2hhcGUiOjIsIkNvbm5lY3Rvck1hcmdpbiI6eyIkcmVmIjoiNTQifSwiQ29ubmVjdG9yU3R5bGUiOnsiJGlkIjoiMjI0IiwiTGluZUNvbG9yIjp7IiRpZCI6IjIyNSIsIiR0eXBlIjoiTkxSRS5Db21tb24uRG9tLlNvbGlkQ29sb3JCcnVzaCwgTkxSRS5Db21tb24iLCJDb2xvciI6eyIkaWQiOiIyMjYiLCJBIjoxMjcsIlIiOjExMSwiRyI6NDksIkIiOjE1Mn19LCJMaW5lV2VpZ2h0IjoxLjAsIkxpbmVUeXBlIjowLCJQYXJlbnRTdHlsZSI6eyIkcmVmIjoiNTUifX0sIklzQmVsb3dUaW1lYmFuZCI6ZmFsc2UsIkhpZGVEYXRlIjpmYWxzZSwiU2hhcGVTaXplIjoxLCJTcGFjaW5nIjoxLjAsIlBhZGRpbmciOnsiJHJlZiI6IjU4In0sIlNoYXBlU3R5bGUiOnsiJGlkIjoiMjI3IiwiTWFyZ2luIjp7IiRyZWYiOiI2MCJ9LCJQYWRkaW5nIjp7IiRyZWYiOiI2MSJ9LCJCYWNrZ3JvdW5kIjp7IiRpZCI6IjIyOCIsIkNvbG9yIjp7IiRpZCI6IjIyOSIsIkEiOjI1NSwiUiI6MTExLCJHIjo0OSwiQiI6MTUyfX0sIklzVmlzaWJsZSI6dHJ1ZSwiV2lkdGgiOjE4LjAsIkhlaWdodCI6MjAuMCwiQm9yZGVyU3R5bGUiOnsiJGlkIjoiMjMwIiwiTGluZUNvbG9yIjp7IiRyZWYiOiI2MyJ9LCJMaW5lV2VpZ2h0IjowLjAsIkxpbmVUeXBlIjowLCJQYXJlbnRTdHlsZSI6eyIkcmVmIjoiNjIifX0sIlBhcmVudFN0eWxlIjp7IiRyZWYiOiI1OSJ9fSwiVGl0bGVTdHlsZSI6eyIkaWQiOiIyMzEiLCJGb250U2V0dGluZ3MiOnsiJGlkIjoiMjMyIiwiRm9udFNpemUiOjExLCJGb250TmFtZSI6IkFyaWFs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MzIiwiTGluZUNvbG9yIjpudWxsLCJMaW5lV2VpZ2h0IjowLjAsIkxpbmVUeXBlIjowLCJQYXJlbnRTdHlsZSI6bnVsbH0sIlBhcmVudFN0eWxlIjp7IiRyZWYiOiI2NSJ9fSwiRGF0ZVN0eWxlIjp7IiRpZCI6IjIzNCIsIkZvbnRTZXR0aW5ncyI6eyIkaWQiOiIyMzUiLCJGb250U2l6ZSI6MTAsIkZvbnROYW1lIjoiQXJpYWw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2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Y2UwN2JkOTMtM2M3MS00YWEyLWE4OTctMGEyYTYxZjIyMGIwIiwiSW1wb3J0SWQiOm51bGwsIlRpdGxlIjoiRmlyc3QgVmVybmFsIFBvb2wgTW9uaXRvcmluZyBNaXNzaW9uIiwiTm90ZSI6bnVsbCwiSHlwZXJsaW5rIjpudWxsLCJJc0NoYW5nZWQiOmZhbHNlLCJJc05ldyI6ZmFsc2V9LHsiJGlkIjoiMjM3IiwiRGF0ZSI6IjIwMTctMDMtMDhUMjM6NTk6MDBaIiwiU3R5bGUiOnsiJGlkIjoiMjM4IiwiU2hhcGUiOjIsIkNvbm5lY3Rvck1hcmdpbiI6eyIkcmVmIjoiNTQifSwiQ29ubmVjdG9yU3R5bGUiOnsiJGlkIjoiMjM5IiwiTGluZUNvbG9yIjp7IiRpZCI6IjI0MCIsIiR0eXBlIjoiTkxSRS5Db21tb24uRG9tLlNvbGlkQ29sb3JCcnVzaCwgTkxSRS5Db21tb24iLCJDb2xvciI6eyIkaWQiOiIyNDEiLCJBIjoxMjcsIlIiOjExMSwiRyI6NDksIkIiOjE1Mn19LCJMaW5lV2VpZ2h0IjoxLjAsIkxpbmVUeXBlIjowLCJQYXJlbnRTdHlsZSI6eyIkcmVmIjoiNTUifX0sIklzQmVsb3dUaW1lYmFuZCI6ZmFsc2UsIkhpZGVEYXRlIjpmYWxzZSwiU2hhcGVTaXplIjoxLCJTcGFjaW5nIjoxLjAsIlBhZGRpbmciOnsiJHJlZiI6IjU4In0sIlNoYXBlU3R5bGUiOnsiJGlkIjoiMjQyIiwiTWFyZ2luIjp7IiRyZWYiOiI2MCJ9LCJQYWRkaW5nIjp7IiRyZWYiOiI2MSJ9LCJCYWNrZ3JvdW5kIjp7IiRpZCI6IjI0MyIsIkNvbG9yIjp7IiRpZCI6IjI0NCIsIkEiOjI1NSwiUiI6MTExLCJHIjo0OSwiQiI6MTUyfX0sIklzVmlzaWJsZSI6dHJ1ZSwiV2lkdGgiOjE4LjAsIkhlaWdodCI6MjAuMCwiQm9yZGVyU3R5bGUiOnsiJGlkIjoiMjQ1IiwiTGluZUNvbG9yIjp7IiRyZWYiOiI2MyJ9LCJMaW5lV2VpZ2h0IjowLjAsIkxpbmVUeXBlIjowLCJQYXJlbnRTdHlsZSI6eyIkcmVmIjoiNjIifX0sIlBhcmVudFN0eWxlIjp7IiRyZWYiOiI1OSJ9fSwiVGl0bGVTdHlsZSI6eyIkaWQiOiIyNDYiLCJGb250U2V0dGluZ3MiOnsiJGlkIjoiMjQ3IiwiRm9udFNpemUiOjExLCJGb250TmFtZSI6IkFyaWFs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Q4IiwiTGluZUNvbG9yIjpudWxsLCJMaW5lV2VpZ2h0IjowLjAsIkxpbmVUeXBlIjowLCJQYXJlbnRTdHlsZSI6bnVsbH0sIlBhcmVudFN0eWxlIjp7IiRyZWYiOiI2NSJ9fSwiRGF0ZVN0eWxlIjp7IiRpZCI6IjI0OSIsIkZvbnRTZXR0aW5ncyI6eyIkaWQiOiIyNTAiLCJGb250U2l6ZSI6MTAsIkZvbnROYW1lIjoiQXJpYWw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x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OGU2NDg0ZDgtZDc4My00Mzg4LTliNWMtMTQ1MzU4OTFhODY5IiwiSW1wb3J0SWQiOm51bGwsIlRpdGxlIjoiRmlyc3QgTG9nIERlY2tzIE1vbml0b3JpbmcgTWlzc2lvbiIsIk5vdGUiOm51bGwsIkh5cGVybGluayI6bnVsbCwiSXNDaGFuZ2VkIjpmYWxzZSwiSXNOZXciOmZhbHNlfSx7IiRpZCI6IjI1MiIsIkRhdGUiOiIyMDE3LTA1LTA0VDIzOjU5OjAwWiIsIlN0eWxlIjp7IiRpZCI6IjI1MyIsIlNoYXBlIjoyLCJDb25uZWN0b3JNYXJnaW4iOnsiJHJlZiI6IjU0In0sIkNvbm5lY3RvclN0eWxlIjp7IiRpZCI6IjI1NCIsIkxpbmVDb2xvciI6eyIkaWQiOiIyNTUiLCIkdHlwZSI6Ik5MUkUuQ29tbW9uLkRvbS5Tb2xpZENvbG9yQnJ1c2gsIE5MUkUuQ29tbW9uIiwiQ29sb3IiOnsiJGlkIjoiMjU2IiwiQSI6MTI3LCJSIjoyNTQsIkciOjE4NiwiQiI6MTB9fSwiTGluZVdlaWdodCI6MS4wLCJMaW5lVHlwZSI6MCwiUGFyZW50U3R5bGUiOnsiJHJlZiI6IjU1In19LCJJc0JlbG93VGltZWJhbmQiOmZhbHNlLCJIaWRlRGF0ZSI6ZmFsc2UsIlNoYXBlU2l6ZSI6MSwiU3BhY2luZyI6MS4wLCJQYWRkaW5nIjp7IiRyZWYiOiI1OCJ9LCJTaGFwZVN0eWxlIjp7IiRpZCI6IjI1NyIsIk1hcmdpbiI6eyIkcmVmIjoiNjAifSwiUGFkZGluZyI6eyIkcmVmIjoiNjEifSwiQmFja2dyb3VuZCI6eyIkaWQiOiIyNTgiLCJDb2xvciI6eyIkaWQiOiIyNTkiLCJBIjoyNTUsIlIiOjI1NCwiRyI6MTg2LCJCIjoxMH19LCJJc1Zpc2libGUiOnRydWUsIldpZHRoIjoxOC4wLCJIZWlnaHQiOjIwLjAsIkJvcmRlclN0eWxlIjp7IiRpZCI6IjI2MCIsIkxpbmVDb2xvciI6eyIkcmVmIjoiNjMifSwiTGluZVdlaWdodCI6MC4wLCJMaW5lVHlwZSI6MCwiUGFyZW50U3R5bGUiOnsiJHJlZiI6IjYyIn19LCJQYXJlbnRTdHlsZSI6eyIkcmVmIjoiNTkifX0sIlRpdGxlU3R5bGUiOnsiJGlkIjoiMjYxIiwiRm9udFNldHRpbmdzIjp7IiRpZCI6IjI2MiIsIkZvbnRTaXplIjoxMSwiRm9udE5hbWUiOiJBcmlhbC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2MyIsIkxpbmVDb2xvciI6bnVsbCwiTGluZVdlaWdodCI6MC4wLCJMaW5lVHlwZSI6MCwiUGFyZW50U3R5bGUiOm51bGx9LCJQYXJlbnRTdHlsZSI6eyIkcmVmIjoiNjUifX0sIkRhdGVTdHlsZSI6eyIkaWQiOiIyNjQiLCJGb250U2V0dGluZ3MiOnsiJGlkIjoiMjY1IiwiRm9udFNpemUiOjEwLCJGb250TmFtZSI6IkFyaWFs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2NiIsIkxpbmVDb2xvciI6bnVsbCwiTGluZVdlaWdodCI6MC4wLCJMaW5lVHlwZSI6MCwiUGFyZW50U3R5bGUiOm51bGx9LCJQYXJlbnRTdHlsZSI6eyIkcmVmIjoiNzIifX0sIkRhdGVGb3JtYXQiOnsiJHJlZiI6Ijc5In0sIklzVmlzaWJsZSI6dHJ1ZSwiUGFyZW50U3R5bGUiOnsiJHJlZiI6IjUzIn19LCJQb3NpdGlvbiI6eyJSYXRpbyI6MC4xMjA0MDE4NzY5NDQwODI3NiwiSXNDdXN0b20iOnRydWV9LCJEYXRlRm9ybWF0Ijp7IiRyZWYiOiI3OSJ9LCJJZCI6IjVmZWZmYWI2LTliMWYtNGU3MS04NGU0LTkyYjBkNTZjMWIyOSIsIkltcG9ydElkIjpudWxsLCJUaXRsZSI6IkNhdGFzdHJvcGhpYyBDcmFzaCBvZiBIUFYxIiwiTm90ZSI6bnVsbCwiSHlwZXJsaW5rIjpudWxsLCJJc0NoYW5nZWQiOmZhbHNlLCJJc05ldyI6ZmFsc2V9LHsiJGlkIjoiMjY3IiwiRGF0ZSI6IjIwMTctMDYtMDZUMjM6NTk6MDBaIiwiU3R5bGUiOnsiJGlkIjoiMjY4IiwiU2hhcGUiOjIsIkNvbm5lY3Rvck1hcmdpbiI6eyIkcmVmIjoiNTQifSwiQ29ubmVjdG9yU3R5bGUiOnsiJGlkIjoiMjY5IiwiTGluZUNvbG9yIjp7IiRpZCI6IjI3MCIsIiR0eXBlIjoiTkxSRS5Db21tb24uRG9tLlNvbGlkQ29sb3JCcnVzaCwgTkxSRS5Db21tb24iLCJDb2xvciI6eyIkaWQiOiIyNzEiLCJBIjoxMjcsIlIiOjExMSwiRyI6NDksIkIiOjE1Mn19LCJMaW5lV2VpZ2h0IjoxLjAsIkxpbmVUeXBlIjowLCJQYXJlbnRTdHlsZSI6eyIkcmVmIjoiNTUifX0sIklzQmVsb3dUaW1lYmFuZCI6ZmFsc2UsIkhpZGVEYXRlIjpmYWxzZSwiU2hhcGVTaXplIjoxLCJTcGFjaW5nIjoxLjAsIlBhZGRpbmciOnsiJHJlZiI6IjU4In0sIlNoYXBlU3R5bGUiOnsiJGlkIjoiMjcyIiwiTWFyZ2luIjp7IiRyZWYiOiI2MCJ9LCJQYWRkaW5nIjp7IiRyZWYiOiI2MSJ9LCJCYWNrZ3JvdW5kIjp7IiRpZCI6IjI3MyIsIkNvbG9yIjp7IiRpZCI6IjI3NCIsIkEiOjI1NSwiUiI6MTExLCJHIjo0OSwiQiI6MTUyfX0sIklzVmlzaWJsZSI6dHJ1ZSwiV2lkdGgiOjE4LjAsIkhlaWdodCI6MjAuMCwiQm9yZGVyU3R5bGUiOnsiJGlkIjoiMjc1IiwiTGluZUNvbG9yIjp7IiRyZWYiOiI2MyJ9LCJMaW5lV2VpZ2h0IjowLjAsIkxpbmVUeXBlIjowLCJQYXJlbnRTdHlsZSI6eyIkcmVmIjoiNjIifX0sIlBhcmVudFN0eWxlIjp7IiRyZWYiOiI1OSJ9fSwiVGl0bGVTdHlsZSI6eyIkaWQiOiIyNzYiLCJGb250U2V0dGluZ3MiOnsiJGlkIjoiMjc3IiwiRm9udFNpemUiOjEwLCJGb250TmFtZSI6IkFyaWFsIiwiSXNCb2xkIjp0cnVlLCJJc0l0YWxpYyI6ZmFsc2UsIklzVW5kZXJsaW5lZCI6ZmFsc2UsIlBhcmVudFN0eWxlIjp7IiRyZWYiOiI2NiJ9fSwiQXV0b1NpemUiOjIsIkZvcmVncm91bmQiOnsiJHJlZiI6IjY3In0sIk1heFdpZHRoIjoyMDQuMzIyMTI4Mjk1ODk4NDQ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3OCIsIkxpbmVDb2xvciI6bnVsbCwiTGluZVdlaWdodCI6MC4wLCJMaW5lVHlwZSI6MCwiUGFyZW50U3R5bGUiOm51bGx9LCJQYXJlbnRTdHlsZSI6eyIkcmVmIjoiNjUifX0sIkRhdGVTdHlsZSI6eyIkaWQiOiIyNzkiLCJGb250U2V0dGluZ3MiOnsiJGlkIjoiMjgwIiwiRm9udFNpemUiOjEwLCJGb250TmFtZSI6IkFyaWFs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4MS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diMDIxZDE0LTE2Y2UtNGNiOS1hYTU4LTVmNzZmNDZkMzg5NCIsIkltcG9ydElkIjpudWxsLCJUaXRsZSI6IkZpcnN0IEF0bW9zcGhlcmljIE1lYXN1cmVtZW50IE1pc3Npb24iLCJOb3RlIjpudWxsLCJIeXBlcmxpbmsiOm51bGwsIklzQ2hhbmdlZCI6ZmFsc2UsIklzTmV3IjpmYWxzZX0seyIkaWQiOiIyODIiLCJEYXRlIjoiMjAxNy0wNi0yN1QyMzo1OTowMFoiLCJTdHlsZSI6eyIkaWQiOiIyODMiLCJTaGFwZSI6MCwiQ29ubmVjdG9yTWFyZ2luIjp7IiRyZWYiOiI1NCJ9LCJDb25uZWN0b3JTdHlsZSI6eyIkaWQiOiIyODQiLCJMaW5lQ29sb3IiOnsiJGlkIjoiMjg1IiwiJHR5cGUiOiJOTFJFLkNvbW1vbi5Eb20uU29saWRDb2xvckJydXNoLCBOTFJFLkNvbW1vbiIsIkNvbG9yIjp7IiRpZCI6IjI4NiIsIkEiOjEyNywiUiI6MjYsIkciOjE3MCwiQiI6NjZ9fSwiTGluZVdlaWdodCI6MS4wLCJMaW5lVHlwZSI6MCwiUGFyZW50U3R5bGUiOnsiJHJlZiI6IjU1In19LCJJc0JlbG93VGltZWJhbmQiOnRydWUsIkhpZGVEYXRlIjpmYWxzZSwiU2hhcGVTaXplIjoxLCJTcGFjaW5nIjoxLjAsIlBhZGRpbmciOnsiJHJlZiI6IjU4In0sIlNoYXBlU3R5bGUiOnsiJGlkIjoiMjg3IiwiTWFyZ2luIjp7IiRyZWYiOiI2MCJ9LCJQYWRkaW5nIjp7IiRyZWYiOiI2MSJ9LCJCYWNrZ3JvdW5kIjp7IiRpZCI6IjI4OCIsIkNvbG9yIjp7IiRpZCI6IjI4OSIsIkEiOjI1NSwiUiI6MjYsIkciOjE3MCwiQiI6NjZ9fSwiSXNWaXNpYmxlIjp0cnVlLCJXaWR0aCI6MTguMCwiSGVpZ2h0IjoyMC4wLCJCb3JkZXJTdHlsZSI6eyIkaWQiOiIyOTAiLCJMaW5lQ29sb3IiOnsiJHJlZiI6IjYzIn0sIkxpbmVXZWlnaHQiOjAuMCwiTGluZVR5cGUiOjAsIlBhcmVudFN0eWxlIjp7IiRyZWYiOiI2MiJ9fSwiUGFyZW50U3R5bGUiOnsiJHJlZiI6IjU5In19LCJUaXRsZVN0eWxlIjp7IiRpZCI6IjI5MSIsIkZvbnRTZXR0aW5ncyI6eyIkaWQiOiIyOTIiLCJGb250U2l6ZSI6MTEsIkZvbnROYW1lIjoiQXJpYWw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MiLCJMaW5lQ29sb3IiOm51bGwsIkxpbmVXZWlnaHQiOjAuMCwiTGluZVR5cGUiOjAsIlBhcmVudFN0eWxlIjpudWxsfSwiUGFyZW50U3R5bGUiOnsiJHJlZiI6IjY1In19LCJEYXRlU3R5bGUiOnsiJGlkIjoiMjk0IiwiRm9udFNldHRpbmdzIjp7IiRpZCI6IjI5NSIsIkZvbnRTaXplIjoxMCwiRm9udE5hbWUiOiJBcmlhbC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OTYiLCJMaW5lQ29sb3IiOm51bGwsIkxpbmVXZWlnaHQiOjAuMCwiTGluZVR5cGUiOjAsIlBhcmVudFN0eWxlIjpudWxsfSwiUGFyZW50U3R5bGUiOnsiJHJlZiI6IjcyIn19LCJEYXRlRm9ybWF0Ijp7IiRyZWYiOiI3OSJ9LCJJc1Zpc2libGUiOnRydWUsIlBhcmVudFN0eWxlIjp7IiRyZWYiOiI1MyJ9fSwiUG9zaXRpb24iOnsiUmF0aW8iOjAuMTQ5MDI0OTI0NTI1NTA4MTcsIklzQ3VzdG9tIjp0cnVlfSwiRGF0ZUZvcm1hdCI6eyIkcmVmIjoiNzkifSwiSWQiOiI5ZWQ0OGIwOS00ZmJkLTQwOTctYmYxNy0zZjAxYjlhNWRiMDMiLCJJbXBvcnRJZCI6bnVsbCwiVGl0bGUiOiJSZWNlaXZlZCBEYXlsaWdodCBGbGlnaHQgV2FpdmVyIiwiTm90ZSI6bnVsbCwiSHlwZXJsaW5rIjpudWxsLCJJc0NoYW5nZWQiOmZhbHNlLCJJc05ldyI6ZmFsc2V9LHsiJGlkIjoiMjk3IiwiRGF0ZSI6IjIwMTctMDctMTBUMjM6NTk6MDBaIiwiU3R5bGUiOnsiJGlkIjoiMjk4IiwiU2hhcGUiOjAsIkNvbm5lY3Rvck1hcmdpbiI6eyIkcmVmIjoiNTQifSwiQ29ubmVjdG9yU3R5bGUiOnsiJGlkIjoiMjk5IiwiTGluZUNvbG9yIjp7IiRpZCI6IjMwMCIsIiR0eXBlIjoiTkxSRS5Db21tb24uRG9tLlNvbGlkQ29sb3JCcnVzaCwgTkxSRS5Db21tb24iLCJDb2xvciI6eyIkaWQiOiIzMDEiLCJBIjoxMjcsIlIiOjE4NywiRyI6MjI0LCJCIjoyMjd9fSwiTGluZVdlaWdodCI6MS4wLCJMaW5lVHlwZSI6MCwiUGFyZW50U3R5bGUiOnsiJHJlZiI6IjU1In19LCJJc0JlbG93VGltZWJhbmQiOmZhbHNlLCJIaWRlRGF0ZSI6ZmFsc2UsIlNoYXBlU2l6ZSI6MSwiU3BhY2luZyI6MS4wLCJQYWRkaW5nIjp7IiRyZWYiOiI1OCJ9LCJTaGFwZVN0eWxlIjp7IiRpZCI6IjMwMiIsIk1hcmdpbiI6eyIkcmVmIjoiNjAifSwiUGFkZGluZyI6eyIkcmVmIjoiNjEifSwiQmFja2dyb3VuZCI6eyIkaWQiOiIzMDMiLCJDb2xvciI6eyIkaWQiOiIzMDQiLCJBIjoyNTUsIlIiOjE4NywiRyI6MjI0LCJCIjoyMjd9fSwiSXNWaXNpYmxlIjp0cnVlLCJXaWR0aCI6MTguMCwiSGVpZ2h0IjoyMC4wLCJCb3JkZXJTdHlsZSI6eyIkaWQiOiIzMDUiLCJMaW5lQ29sb3IiOnsiJHJlZiI6IjYzIn0sIkxpbmVXZWlnaHQiOjAuMCwiTGluZVR5cGUiOjAsIlBhcmVudFN0eWxlIjp7IiRyZWYiOiI2MiJ9fSwiUGFyZW50U3R5bGUiOnsiJHJlZiI6IjU5In19LCJUaXRsZVN0eWxlIjp7IiRpZCI6IjMwNiIsIkZvbnRTZXR0aW5ncyI6eyIkaWQiOiIzMDciLCJGb250U2l6ZSI6MTEsIkZvbnROYW1lIjoiQXJpYWwiLCJJc0JvbGQiOnRydWUsIklzSXRhbGljIjpmYWxzZSwiSXNVbmRlcmxpbmVkIjpmYWxzZSwiUGFyZW50U3R5bGUiOnsiJHJlZiI6IjY2In19LCJBdXRvU2l6ZSI6MCwiRm9yZWdyb3VuZCI6eyIkaWQiOiIzMDgiLCJDb2xvciI6eyIkaWQiOiIzMDkiLCJBIjoyNTUsIlIiOjExNCwiRyI6MTkxLCJCIjoxOTd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TAiLCJMaW5lQ29sb3IiOm51bGwsIkxpbmVXZWlnaHQiOjAuMCwiTGluZVR5cGUiOjAsIlBhcmVudFN0eWxlIjpudWxsfSwiUGFyZW50U3R5bGUiOnsiJHJlZiI6IjY1In19LCJEYXRlU3R5bGUiOnsiJGlkIjoiMzExIiwiRm9udFNldHRpbmdzIjp7IiRpZCI6IjMxMiIsIkZvbnRTaXplIjoxMCwiRm9udE5hbWUiOiJBcmlhbCIsIklzQm9sZCI6ZmFsc2UsIklzSXRhbGljIjpmYWxzZSwiSXNVbmRlcmxpbmVkIjpmYWxzZSwiUGFyZW50U3R5bGUiOnsiJHJlZiI6IjczIn19LCJBdXRvU2l6ZSI6MCwiRm9yZWdyb3VuZCI6eyIkaWQiOiIzMTMiLCJDb2xvciI6eyIkaWQiOiIzMTQiLCJBIjoyNTUsIlIiOjExNCwiRyI6MTkxLCJCIjoxOT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zMTUiLCJMaW5lQ29sb3IiOm51bGwsIkxpbmVXZWlnaHQiOjAuMCwiTGluZVR5cGUiOjAsIlBhcmVudFN0eWxlIjpudWxsfSwiUGFyZW50U3R5bGUiOnsiJHJlZiI6IjcyIn19LCJEYXRlRm9ybWF0Ijp7IiRyZWYiOiI3OSJ9LCJJc1Zpc2libGUiOnRydWUsIlBhcmVudFN0eWxlIjp7IiRyZWYiOiI1MyJ9fSwiUG9zaXRpb24iOnsiUmF0aW8iOjAuMDkyNDA3Mzk2MTA0NjAwNjkyLCJJc0N1c3RvbSI6ZmFsc2V9LCJEYXRlRm9ybWF0Ijp7IiRyZWYiOiI3OSJ9LCJJZCI6IjlmY2IwYWIyLTM4MDQtNDY2Zi05NDA2LTZmZTgzY2VkZjQ1NSIsIkltcG9ydElkIjpudWxsLCJUaXRsZSI6IkhleEgyMCBQcm8gVjIgKEhQVjIpIiwiTm90ZSI6bnVsbCwiSHlwZXJsaW5rIjpudWxsLCJJc0NoYW5nZWQiOmZhbHNlLCJJc05ldyI6ZmFsc2V9LHsiJGlkIjoiMzE2IiwiRGF0ZSI6IjIwMTctMDctMTFUMjM6NTk6MDBaIiwiU3R5bGUiOnsiJGlkIjoiMzE3IiwiU2hhcGUiOjAsIkNvbm5lY3Rvck1hcmdpbiI6eyIkcmVmIjoiNTQifSwiQ29ubmVjdG9yU3R5bGUiOnsiJGlkIjoiMzE4IiwiTGluZUNvbG9yIjp7IiRpZCI6IjMxOSIsIiR0eXBlIjoiTkxSRS5Db21tb24uRG9tLlNvbGlkQ29sb3JCcnVzaCwgTkxSRS5Db21tb24iLCJDb2xvciI6eyIkaWQiOiIzMjAiLCJBIjoxMjcsIlIiOjI2LCJHIjoxNzAsIkIiOjY2fX0sIkxpbmVXZWlnaHQiOjEuMCwiTGluZVR5cGUiOjAsIlBhcmVudFN0eWxlIjp7IiRyZWYiOiI1NSJ9fSwiSXNCZWxvd1RpbWViYW5kIjp0cnVlLCJIaWRlRGF0ZSI6ZmFsc2UsIlNoYXBlU2l6ZSI6MSwiU3BhY2luZyI6MS4wLCJQYWRkaW5nIjp7IiRyZWYiOiI1OCJ9LCJTaGFwZVN0eWxlIjp7IiRpZCI6IjMyMSIsIk1hcmdpbiI6eyIkcmVmIjoiNjAifSwiUGFkZGluZyI6eyIkcmVmIjoiNjEifSwiQmFja2dyb3VuZCI6eyIkaWQiOiIzMjIiLCJDb2xvciI6eyIkaWQiOiIzMjMiLCJBIjoyNTUsIlIiOjI2LCJHIjoxNzAsIkIiOjY2fX0sIklzVmlzaWJsZSI6dHJ1ZSwiV2lkdGgiOjE4LjAsIkhlaWdodCI6MjAuMCwiQm9yZGVyU3R5bGUiOnsiJGlkIjoiMzI0IiwiTGluZUNvbG9yIjp7IiRyZWYiOiI2MyJ9LCJMaW5lV2VpZ2h0IjowLjAsIkxpbmVUeXBlIjowLCJQYXJlbnRTdHlsZSI6eyIkcmVmIjoiNjIifX0sIlBhcmVudFN0eWxlIjp7IiRyZWYiOiI1OSJ9fSwiVGl0bGVTdHlsZSI6eyIkaWQiOiIzMjUiLCJGb250U2V0dGluZ3MiOnsiJGlkIjoiMzI2IiwiRm9udFNpemUiOjExLCJGb250TmFtZSI6IkFyaWFs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I3IiwiTGluZUNvbG9yIjpudWxsLCJMaW5lV2VpZ2h0IjowLjAsIkxpbmVUeXBlIjowLCJQYXJlbnRTdHlsZSI6bnVsbH0sIlBhcmVudFN0eWxlIjp7IiRyZWYiOiI2NSJ9fSwiRGF0ZVN0eWxlIjp7IiRpZCI6IjMyOCIsIkZvbnRTZXR0aW5ncyI6eyIkaWQiOiIzMjkiLCJGb250U2l6ZSI6MTAsIkZvbnROYW1lIjoiQXJpYWw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Mw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NjJmMWY3OTUtOGQxYy00YjAxLWJhMDktOWYzZWE2MmZkOWMxIiwiSW1wb3J0SWQiOm51bGwsIlRpdGxlIjoiU2FmdGV5IE1hbmFnbWVudCBTeXN0ZW0gQ2VydCIsIk5vdGUiOm51bGwsIkh5cGVybGluayI6bnVsbCwiSXNDaGFuZ2VkIjpmYWxzZSwiSXNOZXciOmZhbHNlfV0sIlRhc2tzIjpbeyIkaWQiOiIzMzEiLCJHcm91cE5hbWUiOm51bGwsIlN0YXJ0RGF0ZSI6IjIwMTYtMTAtMzFUMDA6MDA6MDBaIiwiRW5kRGF0ZSI6IjIwMTctMDEtMzFUMjM6NTk6MDBaIiwiUGVyY2VudGFnZUNvbXBsZXRlIjpudWxsLCJTdHlsZSI6eyIkaWQiOiIzMzIiLCJTaGFwZSI6MCwiU2hhcGVUaGlja25lc3MiOjEsIkR1cmF0aW9uRm9ybWF0IjowLCJJbmNsdWRlTm9uV29ya2luZ0RheXNJbkR1cmF0aW9uIjpmYWxzZSwiUGVyY2VudGFnZUNvbXBsZXRlU3R5bGUiOnsiJGlkIjoiMzMzIiwiRm9udFNldHRpbmdzIjp7IiRpZCI6IjMzNCIsIkZvbnRTaXplIjoxMCwiRm9udE5hbWUiOiJBcmlhbC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zUiLCJMaW5lQ29sb3IiOm51bGwsIkxpbmVXZWlnaHQiOjAuMCwiTGluZVR5cGUiOjAsIlBhcmVudFN0eWxlIjpudWxsfSwiUGFyZW50U3R5bGUiOnsiJHJlZiI6IjgxIn19LCJEdXJhdGlvblN0eWxlIjp7IiRpZCI6IjMzNiIsIkZvbnRTZXR0aW5ncyI6eyIkaWQiOiIzMzciLCJGb250U2l6ZSI6MTAsIkZvbnROYW1lIjoiQXJpYWw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M4IiwiTGluZUNvbG9yIjpudWxsLCJMaW5lV2VpZ2h0IjowLjAsIkxpbmVUeXBlIjowLCJQYXJlbnRTdHlsZSI6bnVsbH0sIlBhcmVudFN0eWxlIjp7IiRyZWYiOiI4OCJ9fSwiSG9yaXpvbnRhbENvbm5lY3RvclN0eWxlIjp7IiRpZCI6IjMzOSIsIkxpbmVDb2xvciI6eyIkcmVmIjoiOTYifSwiTGluZVdlaWdodCI6MS4wLCJMaW5lVHlwZSI6MCwiUGFyZW50U3R5bGUiOnsiJHJlZiI6Ijk1In19LCJWZXJ0aWNhbENvbm5lY3RvclN0eWxlIjp7IiRpZCI6IjM0MCIsIkxpbmVDb2xvciI6eyIkcmVmIjoiOTkifSwiTGluZVdlaWdodCI6MC4wLCJMaW5lVHlwZSI6MCwiUGFyZW50U3R5bGUiOnsiJHJlZiI6Ijk4In19LCJNYXJnaW4iOm51bGwsIlN0YXJ0RGF0ZVBvc2l0aW9uIjo0LCJFbmREYXRlUG9zaXRpb24iOjQsIkRhdGVJc1Zpc2libGUiOnRydWUsIlRpdGxlUG9zaXRpb24iOjUsIkR1cmF0aW9uUG9zaXRpb24iOjYsIlBlcmNlbnRhZ2VDb21wbGV0ZWRQb3NpdGlvbiI6MiwiU3BhY2luZyI6NSwiSXNCZWxvd1RpbWViYW5kIjp0cnVlLCJQZXJjZW50YWdlQ29tcGxldGVTaGFwZU9wYWNpdHkiOjM1LCJTaGFwZVN0eWxlIjp7IiRpZCI6IjM0MSIsIk1hcmdpbiI6eyIkcmVmIjoiMTAyIn0sIlBhZGRpbmciOnsiJHJlZiI6IjEwMyJ9LCJCYWNrZ3JvdW5kIjp7IiRpZCI6IjM0MiIsIkNvbG9yIjp7IiRpZCI6IjM0MyIsIkEiOjI1NSwiUiI6MCwiRyI6MTE0LCJCIjoxODh9fSwiSXNWaXNpYmxlIjp0cnVlLCJXaWR0aCI6MC4wLCJIZWlnaHQiOjE2LjAsIkJvcmRlclN0eWxlIjp7IiRpZCI6IjM0NCIsIkxpbmVDb2xvciI6eyIkcmVmIjoiMTA1In0sIkxpbmVXZWlnaHQiOjAuMCwiTGluZVR5cGUiOjAsIlBhcmVudFN0eWxlIjp7IiRyZWYiOiIxMDQifX0sIlBhcmVudFN0eWxlIjp7IiRyZWYiOiIxMDEifX0sIlRpdGxlU3R5bGUiOnsiJGlkIjoiMzQ1IiwiRm9udFNldHRpbmdzIjp7IiRpZCI6IjM0NiIsIkZvbnRTaXplIjoxMSwiRm9udE5hbWUiOiJBcmlhbC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Q3IiwiTGluZUNvbG9yIjpudWxsLCJMaW5lV2VpZ2h0IjowLjAsIkxpbmVUeXBlIjowLCJQYXJlbnRTdHlsZSI6bnVsbH0sIlBhcmVudFN0eWxlIjp7IiRyZWYiOiIxMDcifX0sIkRhdGVTdHlsZSI6eyIkaWQiOiIzNDgiLCJGb250U2V0dGluZ3MiOnsiJGlkIjoiMzQ5IiwiRm9udFNpemUiOjEwLCJGb250TmFtZSI6IkFyaWFs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UwIiwiTGluZUNvbG9yIjpudWxsLCJMaW5lV2VpZ2h0IjowLjAsIkxpbmVUeXBlIjowLCJQYXJlbnRTdHlsZSI6bnVsbH0sIlBhcmVudFN0eWxlIjp7IiRyZWYiOiIxMTQifX0sIkRhdGVGb3JtYXQiOnsiJHJlZiI6IjEyMSJ9LCJJc1Zpc2libGUiOnRydWUsIlBhcmVudFN0eWxlIjp7IiRyZWYiOiI4MCJ9fSwiSW5kZXgiOjEsIlNtYXJ0RHVyYXRpb25BY3RpdmF0ZWQiOmZhbHNlLCJEYXRlRm9ybWF0Ijp7IiRyZWYiOiIxMjEifSwiSWQiOiJhZTA1NWJiZi0yZjYwLTRlNTUtYWRlMy05OTgzMDVjY2M4MGIiLCJJbXBvcnRJZCI6bnVsbCwiVGl0bGUiOiJQaGFzZSAxOiBUcmFpbmluZyBhbmQgSW5mcmFzdHJ1Y3R1cmUiLCJOb3RlIjpudWxsLCJIeXBlcmxpbmsiOm51bGwsIklzQ2hhbmdlZCI6ZmFsc2UsIklzTmV3IjpmYWxzZX0seyIkaWQiOiIzNTEiLCJHcm91cE5hbWUiOm51bGwsIlN0YXJ0RGF0ZSI6IjIwMTctMDItMDFUMDA6MDA6MDBaIiwiRW5kRGF0ZSI6IjIwMTctMDYtMjdUMjM6NTk6MDBaIiwiUGVyY2VudGFnZUNvbXBsZXRlIjpudWxsLCJTdHlsZSI6eyIkaWQiOiIzNTIiLCJTaGFwZSI6MCwiU2hhcGVUaGlja25lc3MiOjEsIkR1cmF0aW9uRm9ybWF0IjowLCJJbmNsdWRlTm9uV29ya2luZ0RheXNJbkR1cmF0aW9uIjpmYWxzZSwiUGVyY2VudGFnZUNvbXBsZXRlU3R5bGUiOnsiJGlkIjoiMzUzIiwiRm9udFNldHRpbmdzIjp7IiRpZCI6IjM1NCIsIkZvbnRTaXplIjoxMCwiRm9udE5hbWUiOiJBcmlhbC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TUiLCJMaW5lQ29sb3IiOm51bGwsIkxpbmVXZWlnaHQiOjAuMCwiTGluZVR5cGUiOjAsIlBhcmVudFN0eWxlIjpudWxsfSwiUGFyZW50U3R5bGUiOnsiJHJlZiI6IjgxIn19LCJEdXJhdGlvblN0eWxlIjp7IiRpZCI6IjM1NiIsIkZvbnRTZXR0aW5ncyI6eyIkaWQiOiIzNTciLCJGb250U2l6ZSI6MTAsIkZvbnROYW1lIjoiQXJpYWw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U4IiwiTGluZUNvbG9yIjpudWxsLCJMaW5lV2VpZ2h0IjowLjAsIkxpbmVUeXBlIjowLCJQYXJlbnRTdHlsZSI6bnVsbH0sIlBhcmVudFN0eWxlIjp7IiRyZWYiOiI4OCJ9fSwiSG9yaXpvbnRhbENvbm5lY3RvclN0eWxlIjp7IiRpZCI6IjM1OSIsIkxpbmVDb2xvciI6eyIkcmVmIjoiOTYifSwiTGluZVdlaWdodCI6MS4wLCJMaW5lVHlwZSI6MCwiUGFyZW50U3R5bGUiOnsiJHJlZiI6Ijk1In19LCJWZXJ0aWNhbENvbm5lY3RvclN0eWxlIjp7IiRpZCI6IjM2MCIsIkxpbmVDb2xvciI6eyIkcmVmIjoiOTkifSwiTGluZVdlaWdodCI6MC4wLCJMaW5lVHlwZSI6MCwiUGFyZW50U3R5bGUiOnsiJHJlZiI6Ijk4In19LCJNYXJnaW4iOm51bGwsIlN0YXJ0RGF0ZVBvc2l0aW9uIjo0LCJFbmREYXRlUG9zaXRpb24iOjQsIkRhdGVJc1Zpc2libGUiOnRydWUsIlRpdGxlUG9zaXRpb24iOjUsIkR1cmF0aW9uUG9zaXRpb24iOjYsIlBlcmNlbnRhZ2VDb21wbGV0ZWRQb3NpdGlvbiI6MiwiU3BhY2luZyI6NSwiSXNCZWxvd1RpbWViYW5kIjp0cnVlLCJQZXJjZW50YWdlQ29tcGxldGVTaGFwZU9wYWNpdHkiOjM1LCJTaGFwZVN0eWxlIjp7IiRpZCI6IjM2MSIsIk1hcmdpbiI6eyIkcmVmIjoiMTAyIn0sIlBhZGRpbmciOnsiJHJlZiI6IjEwMyJ9LCJCYWNrZ3JvdW5kIjp7IiRpZCI6IjM2MiIsIkNvbG9yIjp7IiRpZCI6IjM2MyIsIkEiOjI1NSwiUiI6MiwiRyI6MTc4LCJCIjoyMzh9fSwiSXNWaXNpYmxlIjp0cnVlLCJXaWR0aCI6MC4wLCJIZWlnaHQiOjE2LjAsIkJvcmRlclN0eWxlIjp7IiRpZCI6IjM2NCIsIkxpbmVDb2xvciI6eyIkcmVmIjoiMTA1In0sIkxpbmVXZWlnaHQiOjAuMCwiTGluZVR5cGUiOjAsIlBhcmVudFN0eWxlIjp7IiRyZWYiOiIxMDQifX0sIlBhcmVudFN0eWxlIjp7IiRyZWYiOiIxMDEifX0sIlRpdGxlU3R5bGUiOnsiJGlkIjoiMzY1IiwiRm9udFNldHRpbmdzIjp7IiRpZCI6IjM2NiIsIkZvbnRTaXplIjoxMSwiRm9udE5hbWUiOiJBcmlhbC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Y3IiwiTGluZUNvbG9yIjpudWxsLCJMaW5lV2VpZ2h0IjowLjAsIkxpbmVUeXBlIjowLCJQYXJlbnRTdHlsZSI6bnVsbH0sIlBhcmVudFN0eWxlIjp7IiRyZWYiOiIxMDcifX0sIkRhdGVTdHlsZSI6eyIkaWQiOiIzNjgiLCJGb250U2V0dGluZ3MiOnsiJGlkIjoiMzY5IiwiRm9udFNpemUiOjEwLCJGb250TmFtZSI6IkFyaWFs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cwIiwiTGluZUNvbG9yIjpudWxsLCJMaW5lV2VpZ2h0IjowLjAsIkxpbmVUeXBlIjowLCJQYXJlbnRTdHlsZSI6bnVsbH0sIlBhcmVudFN0eWxlIjp7IiRyZWYiOiIxMTQifX0sIkRhdGVGb3JtYXQiOnsiJHJlZiI6IjEyMSJ9LCJJc1Zpc2libGUiOnRydWUsIlBhcmVudFN0eWxlIjp7IiRyZWYiOiI4MCJ9fSwiSW5kZXgiOjIsIlNtYXJ0RHVyYXRpb25BY3RpdmF0ZWQiOmZhbHNlLCJEYXRlRm9ybWF0Ijp7IiRyZWYiOiIxMjEifSwiSWQiOiI1YmU1NmY4Mi0xNDRkLTRhNTMtOGEzZi0yYWJmMTViMzYxNGQiLCJJbXBvcnRJZCI6bnVsbCwiVGl0bGUiOiJQaGFzZSAyOiBNaXNzaW9uIERldmVsb3BtZW50IGFuZCBJbXBsZW1lbnRhdGlvbiAoUGFydCAxMDcpIiwiTm90ZSI6bnVsbCwiSHlwZXJsaW5rIjpudWxsLCJJc0NoYW5nZWQiOmZhbHNlLCJJc05ldyI6ZmFsc2V9LHsiJGlkIjoiMzcxIiwiR3JvdXBOYW1lIjpudWxsLCJTdGFydERhdGUiOiIyMDE3LTA2LTAxVDAwOjAwOjAwWiIsIkVuZERhdGUiOiIyMDE3LTA4LTIxVDIzOjU5OjAwWiIsIlBlcmNlbnRhZ2VDb21wbGV0ZSI6bnVsbCwiU3R5bGUiOnsiJGlkIjoiMzcyIiwiU2hhcGUiOjAsIlNoYXBlVGhpY2tuZXNzIjoxLCJEdXJhdGlvbkZvcm1hdCI6MCwiSW5jbHVkZU5vbldvcmtpbmdEYXlzSW5EdXJhdGlvbiI6ZmFsc2UsIlBlcmNlbnRhZ2VDb21wbGV0ZVN0eWxlIjp7IiRpZCI6IjM3MyIsIkZvbnRTZXR0aW5ncyI6eyIkaWQiOiIzNzQiLCJGb250U2l6ZSI6MTAsIkZvbnROYW1lIjoiQXJpYWw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c1IiwiTGluZUNvbG9yIjpudWxsLCJMaW5lV2VpZ2h0IjowLjAsIkxpbmVUeXBlIjowLCJQYXJlbnRTdHlsZSI6bnVsbH0sIlBhcmVudFN0eWxlIjp7IiRyZWYiOiI4MSJ9fSwiRHVyYXRpb25TdHlsZSI6eyIkaWQiOiIzNzYiLCJGb250U2V0dGluZ3MiOnsiJGlkIjoiMzc3IiwiRm9udFNpemUiOjEwLCJGb250TmFtZSI6IkFyaWFs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3OCIsIkxpbmVDb2xvciI6bnVsbCwiTGluZVdlaWdodCI6MC4wLCJMaW5lVHlwZSI6MCwiUGFyZW50U3R5bGUiOm51bGx9LCJQYXJlbnRTdHlsZSI6eyIkcmVmIjoiODgifX0sIkhvcml6b250YWxDb25uZWN0b3JTdHlsZSI6eyIkaWQiOiIzNzkiLCJMaW5lQ29sb3IiOnsiJHJlZiI6Ijk2In0sIkxpbmVXZWlnaHQiOjEuMCwiTGluZVR5cGUiOjAsIlBhcmVudFN0eWxlIjp7IiRyZWYiOiI5NSJ9fSwiVmVydGljYWxDb25uZWN0b3JTdHlsZSI6eyIkaWQiOiIzODAiLCJMaW5lQ29sb3IiOnsiJHJlZiI6Ijk5In0sIkxpbmVXZWlnaHQiOjAuMCwiTGluZVR5cGUiOjAsIlBhcmVudFN0eWxlIjp7IiRyZWYiOiI5OCJ9fSwiTWFyZ2luIjpudWxsLCJTdGFydERhdGVQb3NpdGlvbiI6NCwiRW5kRGF0ZVBvc2l0aW9uIjo0LCJEYXRlSXNWaXNpYmxlIjp0cnVlLCJUaXRsZVBvc2l0aW9uIjo1LCJEdXJhdGlvblBvc2l0aW9uIjo2LCJQZXJjZW50YWdlQ29tcGxldGVkUG9zaXRpb24iOjIsIlNwYWNpbmciOjUsIklzQmVsb3dUaW1lYmFuZCI6dHJ1ZSwiUGVyY2VudGFnZUNvbXBsZXRlU2hhcGVPcGFjaXR5IjozNSwiU2hhcGVTdHlsZSI6eyIkaWQiOiIzODEiLCJNYXJnaW4iOnsiJHJlZiI6IjEwMiJ9LCJQYWRkaW5nIjp7IiRyZWYiOiIxMDMifSwiQmFja2dyb3VuZCI6eyIkaWQiOiIzODIiLCJDb2xvciI6eyIkaWQiOiIzODMiLCJBIjoyNTUsIlIiOjQ3LCJHIjo1NCwiQiI6MTUzfX0sIklzVmlzaWJsZSI6dHJ1ZSwiV2lkdGgiOjAuMCwiSGVpZ2h0IjoxNi4wLCJCb3JkZXJTdHlsZSI6eyIkaWQiOiIzODQiLCJMaW5lQ29sb3IiOnsiJHJlZiI6IjEwNSJ9LCJMaW5lV2VpZ2h0IjowLjAsIkxpbmVUeXBlIjowLCJQYXJlbnRTdHlsZSI6eyIkcmVmIjoiMTA0In19LCJQYXJlbnRTdHlsZSI6eyIkcmVmIjoiMTAxIn19LCJUaXRsZVN0eWxlIjp7IiRpZCI6IjM4NSIsIkZvbnRTZXR0aW5ncyI6eyIkaWQiOiIzODYiLCJGb250U2l6ZSI6MTEsIkZvbnROYW1lIjoiQXJpYWw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4NyIsIkxpbmVDb2xvciI6bnVsbCwiTGluZVdlaWdodCI6MC4wLCJMaW5lVHlwZSI6MCwiUGFyZW50U3R5bGUiOm51bGx9LCJQYXJlbnRTdHlsZSI6eyIkcmVmIjoiMTA3In19LCJEYXRlU3R5bGUiOnsiJGlkIjoiMzg4IiwiRm9udFNldHRpbmdzIjp7IiRpZCI6IjM4OSIsIkZvbnRTaXplIjoxMCwiRm9udE5hbWUiOiJBcmlhbC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5MC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ZTcwZjQ5ZjctZGI2MS00OTU4LWEzY2UtMGQ1NTA3YTBlOWY3IiwiSW1wb3J0SWQiOm51bGwsIlRpdGxlIjoiUGhhc2UgMzogIFBhcnQgMTA3IFdhaXZlcnMgYW5kIE1pc3Npb24gSW1wbGVtZW50YXRpb24gKFBhcnQgMTA3IERheWxpZ2h0IEZsaWdodCBXYWl2ZXIpIiwiTm90ZSI6bnVsbCwiSHlwZXJsaW5rIjpudWxsLCJJc0NoYW5nZWQiOmZhbHNlLCJJc05ldyI6ZmFsc2V9XSwiTXNQcm9qZWN0SXRlbXNUcmVlIjp7IiRpZCI6IjM5MSIsIlJvb3QiOnsiSW1wb3J0SWQiOm51bGwsIklzSW1wb3J0ZWQiOmZhbHNlLCJDaGlsZHJlbiI6W119fSwiTWV0YWRhdGEiOnsiJGlkIjoiMzkyIn0sIlNldHRpbmdzIjp7IiRpZCI6IjM5MyIsIkltcGFPcHRpb25zIjp7IiRpZCI6IjM5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M5NSIsIlVzZVRpbWUiOmZhbHNlLCJXb3JrRGF5U3RhcnQiOiIwMDowMDowMCIsIldvcmtEYXlFbmQiOiIyMzo1OTowMCJ9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15672</TotalTime>
  <Words>451</Words>
  <Application>Microsoft Office PowerPoint</Application>
  <PresentationFormat>On-screen Show (4:3)</PresentationFormat>
  <Paragraphs>104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Wingdings</vt:lpstr>
      <vt:lpstr>Custom Design</vt:lpstr>
      <vt:lpstr>Blank Presentation</vt:lpstr>
      <vt:lpstr>Mosquito Assessment and Control  Unmanned Aerial Systems  (MAC-UAS) Program</vt:lpstr>
      <vt:lpstr> MAC-UAS Program</vt:lpstr>
      <vt:lpstr>PowerPoint Presentation</vt:lpstr>
      <vt:lpstr>UAS Mission Types</vt:lpstr>
      <vt:lpstr>Atmospheric Measurements</vt:lpstr>
      <vt:lpstr>Aerial Photographic Monitoring</vt:lpstr>
      <vt:lpstr>Aerial Photographic Monitoring</vt:lpstr>
      <vt:lpstr>Visual Assessment of Mosquito Habitat</vt:lpstr>
      <vt:lpstr>Visual Assessment of Mosquito Habitat</vt:lpstr>
      <vt:lpstr>Additional Mission Types</vt:lpstr>
      <vt:lpstr>Safety Certification </vt:lpstr>
      <vt:lpstr>Regulatory Road-Map to UAS Applications of Public Health Pesticides</vt:lpstr>
      <vt:lpstr>Precision Public Heath Applications by UAS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Schon</dc:creator>
  <cp:lastModifiedBy>Joel Buettner</cp:lastModifiedBy>
  <cp:revision>328</cp:revision>
  <dcterms:created xsi:type="dcterms:W3CDTF">2009-01-02T20:18:05Z</dcterms:created>
  <dcterms:modified xsi:type="dcterms:W3CDTF">2017-08-22T21:30:15Z</dcterms:modified>
</cp:coreProperties>
</file>